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61" r:id="rId6"/>
    <p:sldId id="262" r:id="rId7"/>
    <p:sldId id="263" r:id="rId8"/>
    <p:sldId id="264" r:id="rId9"/>
    <p:sldId id="265" r:id="rId10"/>
    <p:sldId id="267" r:id="rId11"/>
    <p:sldId id="269" r:id="rId12"/>
    <p:sldId id="270" r:id="rId13"/>
    <p:sldId id="271" r:id="rId14"/>
    <p:sldId id="268"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457F"/>
    <a:srgbClr val="FF5F57"/>
    <a:srgbClr val="F054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973"/>
  </p:normalViewPr>
  <p:slideViewPr>
    <p:cSldViewPr snapToGrid="0" snapToObjects="1">
      <p:cViewPr varScale="1">
        <p:scale>
          <a:sx n="90" d="100"/>
          <a:sy n="90" d="100"/>
        </p:scale>
        <p:origin x="9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svg"/><Relationship Id="rId1" Type="http://schemas.openxmlformats.org/officeDocument/2006/relationships/image" Target="../media/image24.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4.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svg"/><Relationship Id="rId1" Type="http://schemas.openxmlformats.org/officeDocument/2006/relationships/image" Target="../media/image41.png"/><Relationship Id="rId6" Type="http://schemas.openxmlformats.org/officeDocument/2006/relationships/image" Target="../media/image40.svg"/><Relationship Id="rId5" Type="http://schemas.openxmlformats.org/officeDocument/2006/relationships/image" Target="../media/image43.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svg"/><Relationship Id="rId1" Type="http://schemas.openxmlformats.org/officeDocument/2006/relationships/image" Target="../media/image47.png"/><Relationship Id="rId6" Type="http://schemas.openxmlformats.org/officeDocument/2006/relationships/image" Target="../media/image40.svg"/><Relationship Id="rId5" Type="http://schemas.openxmlformats.org/officeDocument/2006/relationships/image" Target="../media/image4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757ED-067B-46F1-9DDE-0322281508E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5965B0-F1D4-4270-A2D4-F60B0D10F585}">
      <dgm:prSet/>
      <dgm:spPr/>
      <dgm:t>
        <a:bodyPr/>
        <a:lstStyle/>
        <a:p>
          <a:pPr>
            <a:lnSpc>
              <a:spcPct val="100000"/>
            </a:lnSpc>
          </a:pPr>
          <a:r>
            <a:rPr lang="en-ZA"/>
            <a:t>Define : Cloud Computing, High Availability, Scalability, Elasticity, Agility, Fault Tolerance, and Disaster Recovery</a:t>
          </a:r>
          <a:endParaRPr lang="en-US"/>
        </a:p>
      </dgm:t>
    </dgm:pt>
    <dgm:pt modelId="{9005D4E2-D759-4D6A-B3AA-E436C81EB6B0}" type="parTrans" cxnId="{16ECDCF6-155C-40B6-B34A-0E641FCF23BE}">
      <dgm:prSet/>
      <dgm:spPr/>
      <dgm:t>
        <a:bodyPr/>
        <a:lstStyle/>
        <a:p>
          <a:endParaRPr lang="en-US"/>
        </a:p>
      </dgm:t>
    </dgm:pt>
    <dgm:pt modelId="{D95A60DD-BBEF-418A-9CE8-78AF4103EE79}" type="sibTrans" cxnId="{16ECDCF6-155C-40B6-B34A-0E641FCF23BE}">
      <dgm:prSet/>
      <dgm:spPr/>
      <dgm:t>
        <a:bodyPr/>
        <a:lstStyle/>
        <a:p>
          <a:pPr>
            <a:lnSpc>
              <a:spcPct val="100000"/>
            </a:lnSpc>
          </a:pPr>
          <a:endParaRPr lang="en-US"/>
        </a:p>
      </dgm:t>
    </dgm:pt>
    <dgm:pt modelId="{3FC047A2-F30A-4983-8746-49A379539426}">
      <dgm:prSet/>
      <dgm:spPr/>
      <dgm:t>
        <a:bodyPr/>
        <a:lstStyle/>
        <a:p>
          <a:pPr>
            <a:lnSpc>
              <a:spcPct val="100000"/>
            </a:lnSpc>
          </a:pPr>
          <a:r>
            <a:rPr lang="en-ZA" dirty="0"/>
            <a:t>Understand the principles of economies of scale</a:t>
          </a:r>
          <a:endParaRPr lang="en-US" dirty="0"/>
        </a:p>
      </dgm:t>
    </dgm:pt>
    <dgm:pt modelId="{D5077653-E47F-4849-93F5-55EDF6DBF47F}" type="parTrans" cxnId="{E7BE5B41-6A4D-449D-A1F6-966BA29A8C15}">
      <dgm:prSet/>
      <dgm:spPr/>
      <dgm:t>
        <a:bodyPr/>
        <a:lstStyle/>
        <a:p>
          <a:endParaRPr lang="en-US"/>
        </a:p>
      </dgm:t>
    </dgm:pt>
    <dgm:pt modelId="{DE8FBCAA-270B-44BD-A42A-7BD71B503D9F}" type="sibTrans" cxnId="{E7BE5B41-6A4D-449D-A1F6-966BA29A8C15}">
      <dgm:prSet/>
      <dgm:spPr/>
      <dgm:t>
        <a:bodyPr/>
        <a:lstStyle/>
        <a:p>
          <a:pPr>
            <a:lnSpc>
              <a:spcPct val="100000"/>
            </a:lnSpc>
          </a:pPr>
          <a:endParaRPr lang="en-US"/>
        </a:p>
      </dgm:t>
    </dgm:pt>
    <dgm:pt modelId="{CADB2B50-3143-481B-8B3E-621EBDD8BEE9}">
      <dgm:prSet/>
      <dgm:spPr/>
      <dgm:t>
        <a:bodyPr/>
        <a:lstStyle/>
        <a:p>
          <a:pPr>
            <a:lnSpc>
              <a:spcPct val="100000"/>
            </a:lnSpc>
          </a:pPr>
          <a:r>
            <a:rPr lang="en-ZA"/>
            <a:t>Capital Expenditure (CapEx) vs Operational Expenditure (OpEx)</a:t>
          </a:r>
          <a:endParaRPr lang="en-US"/>
        </a:p>
      </dgm:t>
    </dgm:pt>
    <dgm:pt modelId="{A569DCB3-9808-43C9-AA88-43AD58287B01}" type="parTrans" cxnId="{68CD69E2-17EB-44AA-9F77-78DC799CBDEA}">
      <dgm:prSet/>
      <dgm:spPr/>
      <dgm:t>
        <a:bodyPr/>
        <a:lstStyle/>
        <a:p>
          <a:endParaRPr lang="en-US"/>
        </a:p>
      </dgm:t>
    </dgm:pt>
    <dgm:pt modelId="{E90550F6-E1C2-4D99-8A54-5621AC7FBCEB}" type="sibTrans" cxnId="{68CD69E2-17EB-44AA-9F77-78DC799CBDEA}">
      <dgm:prSet/>
      <dgm:spPr/>
      <dgm:t>
        <a:bodyPr/>
        <a:lstStyle/>
        <a:p>
          <a:pPr>
            <a:lnSpc>
              <a:spcPct val="100000"/>
            </a:lnSpc>
          </a:pPr>
          <a:endParaRPr lang="en-US"/>
        </a:p>
      </dgm:t>
    </dgm:pt>
    <dgm:pt modelId="{B93550AB-DFB6-4DA2-87CD-439BC1581C21}">
      <dgm:prSet/>
      <dgm:spPr/>
      <dgm:t>
        <a:bodyPr/>
        <a:lstStyle/>
        <a:p>
          <a:pPr>
            <a:lnSpc>
              <a:spcPct val="100000"/>
            </a:lnSpc>
          </a:pPr>
          <a:r>
            <a:rPr lang="en-ZA" dirty="0"/>
            <a:t>Understand the consumption-based model</a:t>
          </a:r>
          <a:endParaRPr lang="en-US" dirty="0"/>
        </a:p>
      </dgm:t>
    </dgm:pt>
    <dgm:pt modelId="{3ED4480E-6883-49C8-B210-19AE14D8A853}" type="parTrans" cxnId="{6238AE2C-06B7-4511-9CE7-D826785B5406}">
      <dgm:prSet/>
      <dgm:spPr/>
      <dgm:t>
        <a:bodyPr/>
        <a:lstStyle/>
        <a:p>
          <a:endParaRPr lang="en-US"/>
        </a:p>
      </dgm:t>
    </dgm:pt>
    <dgm:pt modelId="{0A2FBA10-AAB3-40BC-B216-8C27982D0235}" type="sibTrans" cxnId="{6238AE2C-06B7-4511-9CE7-D826785B5406}">
      <dgm:prSet/>
      <dgm:spPr/>
      <dgm:t>
        <a:bodyPr/>
        <a:lstStyle/>
        <a:p>
          <a:endParaRPr lang="en-US"/>
        </a:p>
      </dgm:t>
    </dgm:pt>
    <dgm:pt modelId="{81445AAB-B5E4-441F-BA2A-1E19CEE54A40}" type="pres">
      <dgm:prSet presAssocID="{549757ED-067B-46F1-9DDE-0322281508EB}" presName="root" presStyleCnt="0">
        <dgm:presLayoutVars>
          <dgm:dir/>
          <dgm:resizeHandles val="exact"/>
        </dgm:presLayoutVars>
      </dgm:prSet>
      <dgm:spPr/>
    </dgm:pt>
    <dgm:pt modelId="{F46CA43B-64F5-4AED-A888-58F9A35B788F}" type="pres">
      <dgm:prSet presAssocID="{549757ED-067B-46F1-9DDE-0322281508EB}" presName="container" presStyleCnt="0">
        <dgm:presLayoutVars>
          <dgm:dir/>
          <dgm:resizeHandles val="exact"/>
        </dgm:presLayoutVars>
      </dgm:prSet>
      <dgm:spPr/>
    </dgm:pt>
    <dgm:pt modelId="{7D0A5C4D-F9E0-48D2-93F5-F32DDC30E100}" type="pres">
      <dgm:prSet presAssocID="{1A5965B0-F1D4-4270-A2D4-F60B0D10F585}" presName="compNode" presStyleCnt="0"/>
      <dgm:spPr/>
    </dgm:pt>
    <dgm:pt modelId="{5D2C2728-2108-48C5-938A-ACC8A31C71AB}" type="pres">
      <dgm:prSet presAssocID="{1A5965B0-F1D4-4270-A2D4-F60B0D10F585}" presName="iconBgRect" presStyleLbl="bgShp" presStyleIdx="0" presStyleCnt="4"/>
      <dgm:spPr/>
    </dgm:pt>
    <dgm:pt modelId="{DB59610A-115D-4C89-AB09-070C13179483}" type="pres">
      <dgm:prSet presAssocID="{1A5965B0-F1D4-4270-A2D4-F60B0D10F5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C4217FF6-2A96-446D-BD1D-0F3499C29F1A}" type="pres">
      <dgm:prSet presAssocID="{1A5965B0-F1D4-4270-A2D4-F60B0D10F585}" presName="spaceRect" presStyleCnt="0"/>
      <dgm:spPr/>
    </dgm:pt>
    <dgm:pt modelId="{B7F44F73-6B67-4FB0-AF73-695B72F590B7}" type="pres">
      <dgm:prSet presAssocID="{1A5965B0-F1D4-4270-A2D4-F60B0D10F585}" presName="textRect" presStyleLbl="revTx" presStyleIdx="0" presStyleCnt="4">
        <dgm:presLayoutVars>
          <dgm:chMax val="1"/>
          <dgm:chPref val="1"/>
        </dgm:presLayoutVars>
      </dgm:prSet>
      <dgm:spPr/>
    </dgm:pt>
    <dgm:pt modelId="{71BE440F-CEBA-4D38-AA9A-14D7971F1CF8}" type="pres">
      <dgm:prSet presAssocID="{D95A60DD-BBEF-418A-9CE8-78AF4103EE79}" presName="sibTrans" presStyleLbl="sibTrans2D1" presStyleIdx="0" presStyleCnt="0"/>
      <dgm:spPr/>
    </dgm:pt>
    <dgm:pt modelId="{5760F151-F22B-4DAC-98D4-FD92845CEA56}" type="pres">
      <dgm:prSet presAssocID="{3FC047A2-F30A-4983-8746-49A379539426}" presName="compNode" presStyleCnt="0"/>
      <dgm:spPr/>
    </dgm:pt>
    <dgm:pt modelId="{E21AE7D2-082E-4453-91DA-B521A20F003D}" type="pres">
      <dgm:prSet presAssocID="{3FC047A2-F30A-4983-8746-49A379539426}" presName="iconBgRect" presStyleLbl="bgShp" presStyleIdx="1" presStyleCnt="4"/>
      <dgm:spPr/>
    </dgm:pt>
    <dgm:pt modelId="{DC4B9FFB-2EF0-4FF5-883A-86B499B45607}" type="pres">
      <dgm:prSet presAssocID="{3FC047A2-F30A-4983-8746-49A3795394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443F2AD3-FECF-432D-AF73-E377E5844851}" type="pres">
      <dgm:prSet presAssocID="{3FC047A2-F30A-4983-8746-49A379539426}" presName="spaceRect" presStyleCnt="0"/>
      <dgm:spPr/>
    </dgm:pt>
    <dgm:pt modelId="{C3A9557C-4982-4C25-9B7B-3643D89C37CF}" type="pres">
      <dgm:prSet presAssocID="{3FC047A2-F30A-4983-8746-49A379539426}" presName="textRect" presStyleLbl="revTx" presStyleIdx="1" presStyleCnt="4">
        <dgm:presLayoutVars>
          <dgm:chMax val="1"/>
          <dgm:chPref val="1"/>
        </dgm:presLayoutVars>
      </dgm:prSet>
      <dgm:spPr/>
    </dgm:pt>
    <dgm:pt modelId="{42641B1C-5DC4-40F6-9F2E-2EE106C94F43}" type="pres">
      <dgm:prSet presAssocID="{DE8FBCAA-270B-44BD-A42A-7BD71B503D9F}" presName="sibTrans" presStyleLbl="sibTrans2D1" presStyleIdx="0" presStyleCnt="0"/>
      <dgm:spPr/>
    </dgm:pt>
    <dgm:pt modelId="{74B63EB2-3CCB-4B97-B0D0-F2ACF0961570}" type="pres">
      <dgm:prSet presAssocID="{CADB2B50-3143-481B-8B3E-621EBDD8BEE9}" presName="compNode" presStyleCnt="0"/>
      <dgm:spPr/>
    </dgm:pt>
    <dgm:pt modelId="{B007F4A0-1DA3-41FB-BCB6-D92940357052}" type="pres">
      <dgm:prSet presAssocID="{CADB2B50-3143-481B-8B3E-621EBDD8BEE9}" presName="iconBgRect" presStyleLbl="bgShp" presStyleIdx="2" presStyleCnt="4"/>
      <dgm:spPr/>
    </dgm:pt>
    <dgm:pt modelId="{47933F3C-14A8-43A1-B861-C8AF7847A92D}" type="pres">
      <dgm:prSet presAssocID="{CADB2B50-3143-481B-8B3E-621EBDD8BE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E44444AC-ABD2-46CD-93E5-FE8377AA6AE9}" type="pres">
      <dgm:prSet presAssocID="{CADB2B50-3143-481B-8B3E-621EBDD8BEE9}" presName="spaceRect" presStyleCnt="0"/>
      <dgm:spPr/>
    </dgm:pt>
    <dgm:pt modelId="{E8A099F4-57E1-4A14-B086-2F6C5F40245F}" type="pres">
      <dgm:prSet presAssocID="{CADB2B50-3143-481B-8B3E-621EBDD8BEE9}" presName="textRect" presStyleLbl="revTx" presStyleIdx="2" presStyleCnt="4">
        <dgm:presLayoutVars>
          <dgm:chMax val="1"/>
          <dgm:chPref val="1"/>
        </dgm:presLayoutVars>
      </dgm:prSet>
      <dgm:spPr/>
    </dgm:pt>
    <dgm:pt modelId="{83CD7A1A-D8B7-42BB-B6C7-D46CE80464A1}" type="pres">
      <dgm:prSet presAssocID="{E90550F6-E1C2-4D99-8A54-5621AC7FBCEB}" presName="sibTrans" presStyleLbl="sibTrans2D1" presStyleIdx="0" presStyleCnt="0"/>
      <dgm:spPr/>
    </dgm:pt>
    <dgm:pt modelId="{69B4A2ED-81A5-4501-92D2-C55D77578046}" type="pres">
      <dgm:prSet presAssocID="{B93550AB-DFB6-4DA2-87CD-439BC1581C21}" presName="compNode" presStyleCnt="0"/>
      <dgm:spPr/>
    </dgm:pt>
    <dgm:pt modelId="{429AA50F-5A02-4E8F-8157-712823F1B9BD}" type="pres">
      <dgm:prSet presAssocID="{B93550AB-DFB6-4DA2-87CD-439BC1581C21}" presName="iconBgRect" presStyleLbl="bgShp" presStyleIdx="3" presStyleCnt="4"/>
      <dgm:spPr/>
    </dgm:pt>
    <dgm:pt modelId="{940F383F-A2DD-41CC-9D00-AE520F85C930}" type="pres">
      <dgm:prSet presAssocID="{B93550AB-DFB6-4DA2-87CD-439BC1581C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D4C9348-765F-45A1-95F4-3A296A473941}" type="pres">
      <dgm:prSet presAssocID="{B93550AB-DFB6-4DA2-87CD-439BC1581C21}" presName="spaceRect" presStyleCnt="0"/>
      <dgm:spPr/>
    </dgm:pt>
    <dgm:pt modelId="{6E1A2118-E3F3-49F6-8400-1B34FD63A193}" type="pres">
      <dgm:prSet presAssocID="{B93550AB-DFB6-4DA2-87CD-439BC1581C21}" presName="textRect" presStyleLbl="revTx" presStyleIdx="3" presStyleCnt="4">
        <dgm:presLayoutVars>
          <dgm:chMax val="1"/>
          <dgm:chPref val="1"/>
        </dgm:presLayoutVars>
      </dgm:prSet>
      <dgm:spPr/>
    </dgm:pt>
  </dgm:ptLst>
  <dgm:cxnLst>
    <dgm:cxn modelId="{0CCB180C-8E10-744F-BB20-03255A174686}" type="presOf" srcId="{D95A60DD-BBEF-418A-9CE8-78AF4103EE79}" destId="{71BE440F-CEBA-4D38-AA9A-14D7971F1CF8}" srcOrd="0" destOrd="0" presId="urn:microsoft.com/office/officeart/2018/2/layout/IconCircleList"/>
    <dgm:cxn modelId="{4286C410-EDBE-CC48-9E8F-8D4DCB212BE6}" type="presOf" srcId="{B93550AB-DFB6-4DA2-87CD-439BC1581C21}" destId="{6E1A2118-E3F3-49F6-8400-1B34FD63A193}" srcOrd="0" destOrd="0" presId="urn:microsoft.com/office/officeart/2018/2/layout/IconCircleList"/>
    <dgm:cxn modelId="{6238AE2C-06B7-4511-9CE7-D826785B5406}" srcId="{549757ED-067B-46F1-9DDE-0322281508EB}" destId="{B93550AB-DFB6-4DA2-87CD-439BC1581C21}" srcOrd="3" destOrd="0" parTransId="{3ED4480E-6883-49C8-B210-19AE14D8A853}" sibTransId="{0A2FBA10-AAB3-40BC-B216-8C27982D0235}"/>
    <dgm:cxn modelId="{E7BE5B41-6A4D-449D-A1F6-966BA29A8C15}" srcId="{549757ED-067B-46F1-9DDE-0322281508EB}" destId="{3FC047A2-F30A-4983-8746-49A379539426}" srcOrd="1" destOrd="0" parTransId="{D5077653-E47F-4849-93F5-55EDF6DBF47F}" sibTransId="{DE8FBCAA-270B-44BD-A42A-7BD71B503D9F}"/>
    <dgm:cxn modelId="{2FE4DD47-048A-CD46-B3B6-FDF5BC08FD5D}" type="presOf" srcId="{1A5965B0-F1D4-4270-A2D4-F60B0D10F585}" destId="{B7F44F73-6B67-4FB0-AF73-695B72F590B7}" srcOrd="0" destOrd="0" presId="urn:microsoft.com/office/officeart/2018/2/layout/IconCircleList"/>
    <dgm:cxn modelId="{A026726D-DAA1-EE40-BC68-71D82D23576A}" type="presOf" srcId="{3FC047A2-F30A-4983-8746-49A379539426}" destId="{C3A9557C-4982-4C25-9B7B-3643D89C37CF}" srcOrd="0" destOrd="0" presId="urn:microsoft.com/office/officeart/2018/2/layout/IconCircleList"/>
    <dgm:cxn modelId="{7E5BCE99-F819-2A41-BC80-FD604EDAD313}" type="presOf" srcId="{549757ED-067B-46F1-9DDE-0322281508EB}" destId="{81445AAB-B5E4-441F-BA2A-1E19CEE54A40}" srcOrd="0" destOrd="0" presId="urn:microsoft.com/office/officeart/2018/2/layout/IconCircleList"/>
    <dgm:cxn modelId="{3AC631A2-5146-2843-B0E5-A66F7E17D852}" type="presOf" srcId="{DE8FBCAA-270B-44BD-A42A-7BD71B503D9F}" destId="{42641B1C-5DC4-40F6-9F2E-2EE106C94F43}" srcOrd="0" destOrd="0" presId="urn:microsoft.com/office/officeart/2018/2/layout/IconCircleList"/>
    <dgm:cxn modelId="{92EEF7B8-334E-5749-8197-81B16D0BD089}" type="presOf" srcId="{E90550F6-E1C2-4D99-8A54-5621AC7FBCEB}" destId="{83CD7A1A-D8B7-42BB-B6C7-D46CE80464A1}" srcOrd="0" destOrd="0" presId="urn:microsoft.com/office/officeart/2018/2/layout/IconCircleList"/>
    <dgm:cxn modelId="{8AC96DB9-B6E2-6846-B5EF-44EB063CEB02}" type="presOf" srcId="{CADB2B50-3143-481B-8B3E-621EBDD8BEE9}" destId="{E8A099F4-57E1-4A14-B086-2F6C5F40245F}" srcOrd="0" destOrd="0" presId="urn:microsoft.com/office/officeart/2018/2/layout/IconCircleList"/>
    <dgm:cxn modelId="{68CD69E2-17EB-44AA-9F77-78DC799CBDEA}" srcId="{549757ED-067B-46F1-9DDE-0322281508EB}" destId="{CADB2B50-3143-481B-8B3E-621EBDD8BEE9}" srcOrd="2" destOrd="0" parTransId="{A569DCB3-9808-43C9-AA88-43AD58287B01}" sibTransId="{E90550F6-E1C2-4D99-8A54-5621AC7FBCEB}"/>
    <dgm:cxn modelId="{16ECDCF6-155C-40B6-B34A-0E641FCF23BE}" srcId="{549757ED-067B-46F1-9DDE-0322281508EB}" destId="{1A5965B0-F1D4-4270-A2D4-F60B0D10F585}" srcOrd="0" destOrd="0" parTransId="{9005D4E2-D759-4D6A-B3AA-E436C81EB6B0}" sibTransId="{D95A60DD-BBEF-418A-9CE8-78AF4103EE79}"/>
    <dgm:cxn modelId="{2D521A88-7850-D84B-8144-B60DC836AD66}" type="presParOf" srcId="{81445AAB-B5E4-441F-BA2A-1E19CEE54A40}" destId="{F46CA43B-64F5-4AED-A888-58F9A35B788F}" srcOrd="0" destOrd="0" presId="urn:microsoft.com/office/officeart/2018/2/layout/IconCircleList"/>
    <dgm:cxn modelId="{ED527D8B-6C6E-B542-A943-01639BE67900}" type="presParOf" srcId="{F46CA43B-64F5-4AED-A888-58F9A35B788F}" destId="{7D0A5C4D-F9E0-48D2-93F5-F32DDC30E100}" srcOrd="0" destOrd="0" presId="urn:microsoft.com/office/officeart/2018/2/layout/IconCircleList"/>
    <dgm:cxn modelId="{94C6BF91-3AA6-F244-A6F5-89A1D33B111A}" type="presParOf" srcId="{7D0A5C4D-F9E0-48D2-93F5-F32DDC30E100}" destId="{5D2C2728-2108-48C5-938A-ACC8A31C71AB}" srcOrd="0" destOrd="0" presId="urn:microsoft.com/office/officeart/2018/2/layout/IconCircleList"/>
    <dgm:cxn modelId="{CB0170A1-139D-DB4B-9D31-AD24334065A3}" type="presParOf" srcId="{7D0A5C4D-F9E0-48D2-93F5-F32DDC30E100}" destId="{DB59610A-115D-4C89-AB09-070C13179483}" srcOrd="1" destOrd="0" presId="urn:microsoft.com/office/officeart/2018/2/layout/IconCircleList"/>
    <dgm:cxn modelId="{F3BB52A6-3961-124E-AC91-AA6455690364}" type="presParOf" srcId="{7D0A5C4D-F9E0-48D2-93F5-F32DDC30E100}" destId="{C4217FF6-2A96-446D-BD1D-0F3499C29F1A}" srcOrd="2" destOrd="0" presId="urn:microsoft.com/office/officeart/2018/2/layout/IconCircleList"/>
    <dgm:cxn modelId="{4F7FD47E-9B1F-8246-9E47-E5715CFA8D67}" type="presParOf" srcId="{7D0A5C4D-F9E0-48D2-93F5-F32DDC30E100}" destId="{B7F44F73-6B67-4FB0-AF73-695B72F590B7}" srcOrd="3" destOrd="0" presId="urn:microsoft.com/office/officeart/2018/2/layout/IconCircleList"/>
    <dgm:cxn modelId="{D277FB6C-72DF-584C-8F9E-C739F9FEE3F0}" type="presParOf" srcId="{F46CA43B-64F5-4AED-A888-58F9A35B788F}" destId="{71BE440F-CEBA-4D38-AA9A-14D7971F1CF8}" srcOrd="1" destOrd="0" presId="urn:microsoft.com/office/officeart/2018/2/layout/IconCircleList"/>
    <dgm:cxn modelId="{834431C4-B771-4441-8F65-8C0B7F8EA5CC}" type="presParOf" srcId="{F46CA43B-64F5-4AED-A888-58F9A35B788F}" destId="{5760F151-F22B-4DAC-98D4-FD92845CEA56}" srcOrd="2" destOrd="0" presId="urn:microsoft.com/office/officeart/2018/2/layout/IconCircleList"/>
    <dgm:cxn modelId="{1F0986AC-BE70-414C-AE24-B4F612A61FAD}" type="presParOf" srcId="{5760F151-F22B-4DAC-98D4-FD92845CEA56}" destId="{E21AE7D2-082E-4453-91DA-B521A20F003D}" srcOrd="0" destOrd="0" presId="urn:microsoft.com/office/officeart/2018/2/layout/IconCircleList"/>
    <dgm:cxn modelId="{4CA0FDFB-7C63-9C46-B83B-56592BFF3A24}" type="presParOf" srcId="{5760F151-F22B-4DAC-98D4-FD92845CEA56}" destId="{DC4B9FFB-2EF0-4FF5-883A-86B499B45607}" srcOrd="1" destOrd="0" presId="urn:microsoft.com/office/officeart/2018/2/layout/IconCircleList"/>
    <dgm:cxn modelId="{95CD944E-947E-D643-B2BA-184A02931FF7}" type="presParOf" srcId="{5760F151-F22B-4DAC-98D4-FD92845CEA56}" destId="{443F2AD3-FECF-432D-AF73-E377E5844851}" srcOrd="2" destOrd="0" presId="urn:microsoft.com/office/officeart/2018/2/layout/IconCircleList"/>
    <dgm:cxn modelId="{2F475FE9-8779-0A4A-B854-EF39589D6C53}" type="presParOf" srcId="{5760F151-F22B-4DAC-98D4-FD92845CEA56}" destId="{C3A9557C-4982-4C25-9B7B-3643D89C37CF}" srcOrd="3" destOrd="0" presId="urn:microsoft.com/office/officeart/2018/2/layout/IconCircleList"/>
    <dgm:cxn modelId="{95D07D2D-3529-1C4C-ACF4-379E91FA6FA6}" type="presParOf" srcId="{F46CA43B-64F5-4AED-A888-58F9A35B788F}" destId="{42641B1C-5DC4-40F6-9F2E-2EE106C94F43}" srcOrd="3" destOrd="0" presId="urn:microsoft.com/office/officeart/2018/2/layout/IconCircleList"/>
    <dgm:cxn modelId="{D6544AB6-6D2A-744B-A82B-BF532BE96788}" type="presParOf" srcId="{F46CA43B-64F5-4AED-A888-58F9A35B788F}" destId="{74B63EB2-3CCB-4B97-B0D0-F2ACF0961570}" srcOrd="4" destOrd="0" presId="urn:microsoft.com/office/officeart/2018/2/layout/IconCircleList"/>
    <dgm:cxn modelId="{92BDA260-C5FF-DB4A-8A60-17CC0A4337C2}" type="presParOf" srcId="{74B63EB2-3CCB-4B97-B0D0-F2ACF0961570}" destId="{B007F4A0-1DA3-41FB-BCB6-D92940357052}" srcOrd="0" destOrd="0" presId="urn:microsoft.com/office/officeart/2018/2/layout/IconCircleList"/>
    <dgm:cxn modelId="{904C05B0-A23E-FF41-8BBE-5B98D779B465}" type="presParOf" srcId="{74B63EB2-3CCB-4B97-B0D0-F2ACF0961570}" destId="{47933F3C-14A8-43A1-B861-C8AF7847A92D}" srcOrd="1" destOrd="0" presId="urn:microsoft.com/office/officeart/2018/2/layout/IconCircleList"/>
    <dgm:cxn modelId="{C528AE82-06A2-384F-AFCF-3B4656176F03}" type="presParOf" srcId="{74B63EB2-3CCB-4B97-B0D0-F2ACF0961570}" destId="{E44444AC-ABD2-46CD-93E5-FE8377AA6AE9}" srcOrd="2" destOrd="0" presId="urn:microsoft.com/office/officeart/2018/2/layout/IconCircleList"/>
    <dgm:cxn modelId="{D29457CA-91D1-7444-973B-93085AB0E91B}" type="presParOf" srcId="{74B63EB2-3CCB-4B97-B0D0-F2ACF0961570}" destId="{E8A099F4-57E1-4A14-B086-2F6C5F40245F}" srcOrd="3" destOrd="0" presId="urn:microsoft.com/office/officeart/2018/2/layout/IconCircleList"/>
    <dgm:cxn modelId="{000E33D3-94F8-AE47-874B-261C8593EF9C}" type="presParOf" srcId="{F46CA43B-64F5-4AED-A888-58F9A35B788F}" destId="{83CD7A1A-D8B7-42BB-B6C7-D46CE80464A1}" srcOrd="5" destOrd="0" presId="urn:microsoft.com/office/officeart/2018/2/layout/IconCircleList"/>
    <dgm:cxn modelId="{4CA42D03-8BDF-4C45-B00D-6099B1C2928D}" type="presParOf" srcId="{F46CA43B-64F5-4AED-A888-58F9A35B788F}" destId="{69B4A2ED-81A5-4501-92D2-C55D77578046}" srcOrd="6" destOrd="0" presId="urn:microsoft.com/office/officeart/2018/2/layout/IconCircleList"/>
    <dgm:cxn modelId="{556037BC-CEA7-8042-B972-F14A12B492F5}" type="presParOf" srcId="{69B4A2ED-81A5-4501-92D2-C55D77578046}" destId="{429AA50F-5A02-4E8F-8157-712823F1B9BD}" srcOrd="0" destOrd="0" presId="urn:microsoft.com/office/officeart/2018/2/layout/IconCircleList"/>
    <dgm:cxn modelId="{009A4F0D-4120-F643-8D93-2DAF96F313D6}" type="presParOf" srcId="{69B4A2ED-81A5-4501-92D2-C55D77578046}" destId="{940F383F-A2DD-41CC-9D00-AE520F85C930}" srcOrd="1" destOrd="0" presId="urn:microsoft.com/office/officeart/2018/2/layout/IconCircleList"/>
    <dgm:cxn modelId="{23F8C536-5531-DB46-9373-4FBE624348F8}" type="presParOf" srcId="{69B4A2ED-81A5-4501-92D2-C55D77578046}" destId="{2D4C9348-765F-45A1-95F4-3A296A473941}" srcOrd="2" destOrd="0" presId="urn:microsoft.com/office/officeart/2018/2/layout/IconCircleList"/>
    <dgm:cxn modelId="{DAECF73B-CAD5-BB43-BC07-0BC488229268}" type="presParOf" srcId="{69B4A2ED-81A5-4501-92D2-C55D77578046}" destId="{6E1A2118-E3F3-49F6-8400-1B34FD63A19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2F8E3-C602-4CD7-AC24-70103486645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4123DD-22F1-4BE2-903A-9E036DE7569C}">
      <dgm:prSet/>
      <dgm:spPr/>
      <dgm:t>
        <a:bodyPr/>
        <a:lstStyle/>
        <a:p>
          <a:pPr>
            <a:lnSpc>
              <a:spcPct val="100000"/>
            </a:lnSpc>
          </a:pPr>
          <a:r>
            <a:rPr lang="en-ZA" b="1" i="1" dirty="0"/>
            <a:t>Cloud computing is </a:t>
          </a:r>
          <a:r>
            <a:rPr lang="en-ZA" i="1" dirty="0"/>
            <a:t>the delivery of computing services—servers, storage, databases, networking, software, analytics, intelligence and more—over the internet (the cloud), enabling faster innovation, flexible resources, and economies of scale. </a:t>
          </a:r>
          <a:endParaRPr lang="en-US" dirty="0"/>
        </a:p>
      </dgm:t>
    </dgm:pt>
    <dgm:pt modelId="{9F32C535-DED5-4B60-806E-97E9307BB028}" type="parTrans" cxnId="{E92A870D-1089-42A7-B017-804AE25065D1}">
      <dgm:prSet/>
      <dgm:spPr/>
      <dgm:t>
        <a:bodyPr/>
        <a:lstStyle/>
        <a:p>
          <a:endParaRPr lang="en-US"/>
        </a:p>
      </dgm:t>
    </dgm:pt>
    <dgm:pt modelId="{E7A518FE-7364-409F-B75D-7BF6F6F05CA0}" type="sibTrans" cxnId="{E92A870D-1089-42A7-B017-804AE25065D1}">
      <dgm:prSet/>
      <dgm:spPr/>
      <dgm:t>
        <a:bodyPr/>
        <a:lstStyle/>
        <a:p>
          <a:endParaRPr lang="en-US"/>
        </a:p>
      </dgm:t>
    </dgm:pt>
    <dgm:pt modelId="{092B9AFB-045B-4472-97E8-0D582371A3D5}">
      <dgm:prSet/>
      <dgm:spPr/>
      <dgm:t>
        <a:bodyPr/>
        <a:lstStyle/>
        <a:p>
          <a:pPr>
            <a:lnSpc>
              <a:spcPct val="100000"/>
            </a:lnSpc>
          </a:pPr>
          <a:r>
            <a:rPr lang="en-ZA" i="1"/>
            <a:t>You typically pay only for cloud services you use, helping lower your operating costs, run your infrastructure more efficiently, and scale as your business needs change. </a:t>
          </a:r>
          <a:endParaRPr lang="en-US"/>
        </a:p>
      </dgm:t>
    </dgm:pt>
    <dgm:pt modelId="{8BDFEEC6-75D9-4920-AB8F-09483AF205B3}" type="parTrans" cxnId="{E4FE7879-51FF-4F55-9F83-DCDA09299BFF}">
      <dgm:prSet/>
      <dgm:spPr/>
      <dgm:t>
        <a:bodyPr/>
        <a:lstStyle/>
        <a:p>
          <a:endParaRPr lang="en-US"/>
        </a:p>
      </dgm:t>
    </dgm:pt>
    <dgm:pt modelId="{29C5F0AE-AA0A-44BC-A9CB-96D9968584AF}" type="sibTrans" cxnId="{E4FE7879-51FF-4F55-9F83-DCDA09299BFF}">
      <dgm:prSet/>
      <dgm:spPr/>
      <dgm:t>
        <a:bodyPr/>
        <a:lstStyle/>
        <a:p>
          <a:endParaRPr lang="en-US"/>
        </a:p>
      </dgm:t>
    </dgm:pt>
    <dgm:pt modelId="{4F835C86-3BFD-400C-AE79-B15BC4A2E3D7}" type="pres">
      <dgm:prSet presAssocID="{8DA2F8E3-C602-4CD7-AC24-70103486645E}" presName="root" presStyleCnt="0">
        <dgm:presLayoutVars>
          <dgm:dir/>
          <dgm:resizeHandles val="exact"/>
        </dgm:presLayoutVars>
      </dgm:prSet>
      <dgm:spPr/>
    </dgm:pt>
    <dgm:pt modelId="{6148D61E-FDC5-4986-BD88-5A75582F123A}" type="pres">
      <dgm:prSet presAssocID="{C24123DD-22F1-4BE2-903A-9E036DE7569C}" presName="compNode" presStyleCnt="0"/>
      <dgm:spPr/>
    </dgm:pt>
    <dgm:pt modelId="{513082DC-C571-40ED-8A0A-38FBD38B71E7}" type="pres">
      <dgm:prSet presAssocID="{C24123DD-22F1-4BE2-903A-9E036DE756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23A7335-9C78-4B4B-82E4-37C1572DD15C}" type="pres">
      <dgm:prSet presAssocID="{C24123DD-22F1-4BE2-903A-9E036DE7569C}" presName="spaceRect" presStyleCnt="0"/>
      <dgm:spPr/>
    </dgm:pt>
    <dgm:pt modelId="{72E8805E-E017-4C25-B77B-913A7F99F827}" type="pres">
      <dgm:prSet presAssocID="{C24123DD-22F1-4BE2-903A-9E036DE7569C}" presName="textRect" presStyleLbl="revTx" presStyleIdx="0" presStyleCnt="2">
        <dgm:presLayoutVars>
          <dgm:chMax val="1"/>
          <dgm:chPref val="1"/>
        </dgm:presLayoutVars>
      </dgm:prSet>
      <dgm:spPr/>
    </dgm:pt>
    <dgm:pt modelId="{E0EBFD11-32DA-4AE7-A13F-F3F88FB1E69B}" type="pres">
      <dgm:prSet presAssocID="{E7A518FE-7364-409F-B75D-7BF6F6F05CA0}" presName="sibTrans" presStyleCnt="0"/>
      <dgm:spPr/>
    </dgm:pt>
    <dgm:pt modelId="{91E8A072-49BB-4AFB-8E01-A37BA6900273}" type="pres">
      <dgm:prSet presAssocID="{092B9AFB-045B-4472-97E8-0D582371A3D5}" presName="compNode" presStyleCnt="0"/>
      <dgm:spPr/>
    </dgm:pt>
    <dgm:pt modelId="{AC84B820-2620-4CB9-B8D7-7BFE6F2EE367}" type="pres">
      <dgm:prSet presAssocID="{092B9AFB-045B-4472-97E8-0D582371A3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BCC5CD51-35CD-41AE-B2B9-9CAA80605297}" type="pres">
      <dgm:prSet presAssocID="{092B9AFB-045B-4472-97E8-0D582371A3D5}" presName="spaceRect" presStyleCnt="0"/>
      <dgm:spPr/>
    </dgm:pt>
    <dgm:pt modelId="{C0BC96DE-01EE-45EB-9E9F-65A9162538E5}" type="pres">
      <dgm:prSet presAssocID="{092B9AFB-045B-4472-97E8-0D582371A3D5}" presName="textRect" presStyleLbl="revTx" presStyleIdx="1" presStyleCnt="2">
        <dgm:presLayoutVars>
          <dgm:chMax val="1"/>
          <dgm:chPref val="1"/>
        </dgm:presLayoutVars>
      </dgm:prSet>
      <dgm:spPr/>
    </dgm:pt>
  </dgm:ptLst>
  <dgm:cxnLst>
    <dgm:cxn modelId="{DD502503-5F1F-1F40-98C4-8ECCA6E33462}" type="presOf" srcId="{092B9AFB-045B-4472-97E8-0D582371A3D5}" destId="{C0BC96DE-01EE-45EB-9E9F-65A9162538E5}" srcOrd="0" destOrd="0" presId="urn:microsoft.com/office/officeart/2018/2/layout/IconLabelList"/>
    <dgm:cxn modelId="{E92A870D-1089-42A7-B017-804AE25065D1}" srcId="{8DA2F8E3-C602-4CD7-AC24-70103486645E}" destId="{C24123DD-22F1-4BE2-903A-9E036DE7569C}" srcOrd="0" destOrd="0" parTransId="{9F32C535-DED5-4B60-806E-97E9307BB028}" sibTransId="{E7A518FE-7364-409F-B75D-7BF6F6F05CA0}"/>
    <dgm:cxn modelId="{E4FE7879-51FF-4F55-9F83-DCDA09299BFF}" srcId="{8DA2F8E3-C602-4CD7-AC24-70103486645E}" destId="{092B9AFB-045B-4472-97E8-0D582371A3D5}" srcOrd="1" destOrd="0" parTransId="{8BDFEEC6-75D9-4920-AB8F-09483AF205B3}" sibTransId="{29C5F0AE-AA0A-44BC-A9CB-96D9968584AF}"/>
    <dgm:cxn modelId="{94E53DA9-20F6-AC42-A1B8-AB797748A10B}" type="presOf" srcId="{C24123DD-22F1-4BE2-903A-9E036DE7569C}" destId="{72E8805E-E017-4C25-B77B-913A7F99F827}" srcOrd="0" destOrd="0" presId="urn:microsoft.com/office/officeart/2018/2/layout/IconLabelList"/>
    <dgm:cxn modelId="{127F29C2-FA6F-554A-8013-A4CD65E7D1DC}" type="presOf" srcId="{8DA2F8E3-C602-4CD7-AC24-70103486645E}" destId="{4F835C86-3BFD-400C-AE79-B15BC4A2E3D7}" srcOrd="0" destOrd="0" presId="urn:microsoft.com/office/officeart/2018/2/layout/IconLabelList"/>
    <dgm:cxn modelId="{D0D82D1E-AC08-E740-B596-9FDFC39F2BCB}" type="presParOf" srcId="{4F835C86-3BFD-400C-AE79-B15BC4A2E3D7}" destId="{6148D61E-FDC5-4986-BD88-5A75582F123A}" srcOrd="0" destOrd="0" presId="urn:microsoft.com/office/officeart/2018/2/layout/IconLabelList"/>
    <dgm:cxn modelId="{3A102FAD-C03F-3B46-8A1C-EF0F3CAD42D1}" type="presParOf" srcId="{6148D61E-FDC5-4986-BD88-5A75582F123A}" destId="{513082DC-C571-40ED-8A0A-38FBD38B71E7}" srcOrd="0" destOrd="0" presId="urn:microsoft.com/office/officeart/2018/2/layout/IconLabelList"/>
    <dgm:cxn modelId="{AC5766E2-49F1-1549-A530-FAE1FF015A19}" type="presParOf" srcId="{6148D61E-FDC5-4986-BD88-5A75582F123A}" destId="{423A7335-9C78-4B4B-82E4-37C1572DD15C}" srcOrd="1" destOrd="0" presId="urn:microsoft.com/office/officeart/2018/2/layout/IconLabelList"/>
    <dgm:cxn modelId="{38CE5830-85B0-8B4A-AE0B-77450C3DE349}" type="presParOf" srcId="{6148D61E-FDC5-4986-BD88-5A75582F123A}" destId="{72E8805E-E017-4C25-B77B-913A7F99F827}" srcOrd="2" destOrd="0" presId="urn:microsoft.com/office/officeart/2018/2/layout/IconLabelList"/>
    <dgm:cxn modelId="{8DE5722E-9DE9-2D4E-B02F-087D69E9BF0B}" type="presParOf" srcId="{4F835C86-3BFD-400C-AE79-B15BC4A2E3D7}" destId="{E0EBFD11-32DA-4AE7-A13F-F3F88FB1E69B}" srcOrd="1" destOrd="0" presId="urn:microsoft.com/office/officeart/2018/2/layout/IconLabelList"/>
    <dgm:cxn modelId="{E008D682-16B1-6642-95E2-AF51626D0FEF}" type="presParOf" srcId="{4F835C86-3BFD-400C-AE79-B15BC4A2E3D7}" destId="{91E8A072-49BB-4AFB-8E01-A37BA6900273}" srcOrd="2" destOrd="0" presId="urn:microsoft.com/office/officeart/2018/2/layout/IconLabelList"/>
    <dgm:cxn modelId="{E0F52725-081A-9244-96DF-7765E324F4B7}" type="presParOf" srcId="{91E8A072-49BB-4AFB-8E01-A37BA6900273}" destId="{AC84B820-2620-4CB9-B8D7-7BFE6F2EE367}" srcOrd="0" destOrd="0" presId="urn:microsoft.com/office/officeart/2018/2/layout/IconLabelList"/>
    <dgm:cxn modelId="{4A2AEBCA-F26E-E342-8C13-B2A69558423C}" type="presParOf" srcId="{91E8A072-49BB-4AFB-8E01-A37BA6900273}" destId="{BCC5CD51-35CD-41AE-B2B9-9CAA80605297}" srcOrd="1" destOrd="0" presId="urn:microsoft.com/office/officeart/2018/2/layout/IconLabelList"/>
    <dgm:cxn modelId="{32ED9212-3886-0149-AD5A-9CDF001C7ADA}" type="presParOf" srcId="{91E8A072-49BB-4AFB-8E01-A37BA6900273}" destId="{C0BC96DE-01EE-45EB-9E9F-65A9162538E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3A8722-B460-4558-ACB7-C6FA3D0328DE}"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AE75CA6-91B4-4655-A72A-01BD389BD2A9}">
      <dgm:prSet/>
      <dgm:spPr/>
      <dgm:t>
        <a:bodyPr/>
        <a:lstStyle/>
        <a:p>
          <a:r>
            <a:rPr lang="en-ZA"/>
            <a:t>CapEx is the spending of money on physical infrastructure up front, and then deducting that expense from your tax bill over time. CapEx is an upfront  cost, which has a value that reduces over time.</a:t>
          </a:r>
          <a:endParaRPr lang="en-US"/>
        </a:p>
      </dgm:t>
    </dgm:pt>
    <dgm:pt modelId="{3C55B6E2-7FA6-4F28-9D92-5C06F523E053}" type="parTrans" cxnId="{370B1B82-D949-48C6-AC6B-2FDA891DA623}">
      <dgm:prSet/>
      <dgm:spPr/>
      <dgm:t>
        <a:bodyPr/>
        <a:lstStyle/>
        <a:p>
          <a:endParaRPr lang="en-US"/>
        </a:p>
      </dgm:t>
    </dgm:pt>
    <dgm:pt modelId="{8464699B-9EDE-451F-B433-935B772A667F}" type="sibTrans" cxnId="{370B1B82-D949-48C6-AC6B-2FDA891DA623}">
      <dgm:prSet/>
      <dgm:spPr/>
      <dgm:t>
        <a:bodyPr/>
        <a:lstStyle/>
        <a:p>
          <a:endParaRPr lang="en-US"/>
        </a:p>
      </dgm:t>
    </dgm:pt>
    <dgm:pt modelId="{A2E9E251-108A-4124-803E-260E0BAA1B72}">
      <dgm:prSet/>
      <dgm:spPr/>
      <dgm:t>
        <a:bodyPr/>
        <a:lstStyle/>
        <a:p>
          <a:r>
            <a:rPr lang="en-ZA"/>
            <a:t>OpEx is spending money on services or products now and being billed for them now. You can deduct this expense from your tax bill in the same year. There is no upfront cost, you pay for a service or product as you use it.</a:t>
          </a:r>
          <a:endParaRPr lang="en-US"/>
        </a:p>
      </dgm:t>
    </dgm:pt>
    <dgm:pt modelId="{C216211B-E1E2-4275-84A3-C4287763462A}" type="parTrans" cxnId="{B78EAD3D-74B0-496E-94F7-97BE09A60856}">
      <dgm:prSet/>
      <dgm:spPr/>
      <dgm:t>
        <a:bodyPr/>
        <a:lstStyle/>
        <a:p>
          <a:endParaRPr lang="en-US"/>
        </a:p>
      </dgm:t>
    </dgm:pt>
    <dgm:pt modelId="{3C42D680-C085-4A3B-B787-BED44356C497}" type="sibTrans" cxnId="{B78EAD3D-74B0-496E-94F7-97BE09A60856}">
      <dgm:prSet/>
      <dgm:spPr/>
      <dgm:t>
        <a:bodyPr/>
        <a:lstStyle/>
        <a:p>
          <a:endParaRPr lang="en-US"/>
        </a:p>
      </dgm:t>
    </dgm:pt>
    <dgm:pt modelId="{0FBBB92B-2D2B-469A-A5BC-3D242567A3A4}" type="pres">
      <dgm:prSet presAssocID="{E13A8722-B460-4558-ACB7-C6FA3D0328DE}" presName="root" presStyleCnt="0">
        <dgm:presLayoutVars>
          <dgm:dir/>
          <dgm:resizeHandles val="exact"/>
        </dgm:presLayoutVars>
      </dgm:prSet>
      <dgm:spPr/>
    </dgm:pt>
    <dgm:pt modelId="{8963C2E8-8891-494C-9842-8E88D5264C3A}" type="pres">
      <dgm:prSet presAssocID="{DAE75CA6-91B4-4655-A72A-01BD389BD2A9}" presName="compNode" presStyleCnt="0"/>
      <dgm:spPr/>
    </dgm:pt>
    <dgm:pt modelId="{AF1C7854-08F9-461C-A46C-A1917CF99C5A}" type="pres">
      <dgm:prSet presAssocID="{DAE75CA6-91B4-4655-A72A-01BD389BD2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094B52EE-4E20-46CF-BCB5-785B0E149117}" type="pres">
      <dgm:prSet presAssocID="{DAE75CA6-91B4-4655-A72A-01BD389BD2A9}" presName="spaceRect" presStyleCnt="0"/>
      <dgm:spPr/>
    </dgm:pt>
    <dgm:pt modelId="{0265BE70-E459-4F2F-93D3-12C31EC2F983}" type="pres">
      <dgm:prSet presAssocID="{DAE75CA6-91B4-4655-A72A-01BD389BD2A9}" presName="textRect" presStyleLbl="revTx" presStyleIdx="0" presStyleCnt="2">
        <dgm:presLayoutVars>
          <dgm:chMax val="1"/>
          <dgm:chPref val="1"/>
        </dgm:presLayoutVars>
      </dgm:prSet>
      <dgm:spPr/>
    </dgm:pt>
    <dgm:pt modelId="{CF7D83E2-4F9D-48FB-9A49-85743E50F5D3}" type="pres">
      <dgm:prSet presAssocID="{8464699B-9EDE-451F-B433-935B772A667F}" presName="sibTrans" presStyleCnt="0"/>
      <dgm:spPr/>
    </dgm:pt>
    <dgm:pt modelId="{EAF36681-CFB2-446B-9F44-4445D744E9BF}" type="pres">
      <dgm:prSet presAssocID="{A2E9E251-108A-4124-803E-260E0BAA1B72}" presName="compNode" presStyleCnt="0"/>
      <dgm:spPr/>
    </dgm:pt>
    <dgm:pt modelId="{716F4807-EC0F-4E50-A51F-FC775FB606AE}" type="pres">
      <dgm:prSet presAssocID="{A2E9E251-108A-4124-803E-260E0BAA1B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B8AA579-233D-496D-85FA-23FEAD0274A2}" type="pres">
      <dgm:prSet presAssocID="{A2E9E251-108A-4124-803E-260E0BAA1B72}" presName="spaceRect" presStyleCnt="0"/>
      <dgm:spPr/>
    </dgm:pt>
    <dgm:pt modelId="{7F77E850-B91E-437B-8872-A50F60CF3B06}" type="pres">
      <dgm:prSet presAssocID="{A2E9E251-108A-4124-803E-260E0BAA1B72}" presName="textRect" presStyleLbl="revTx" presStyleIdx="1" presStyleCnt="2">
        <dgm:presLayoutVars>
          <dgm:chMax val="1"/>
          <dgm:chPref val="1"/>
        </dgm:presLayoutVars>
      </dgm:prSet>
      <dgm:spPr/>
    </dgm:pt>
  </dgm:ptLst>
  <dgm:cxnLst>
    <dgm:cxn modelId="{B78EAD3D-74B0-496E-94F7-97BE09A60856}" srcId="{E13A8722-B460-4558-ACB7-C6FA3D0328DE}" destId="{A2E9E251-108A-4124-803E-260E0BAA1B72}" srcOrd="1" destOrd="0" parTransId="{C216211B-E1E2-4275-84A3-C4287763462A}" sibTransId="{3C42D680-C085-4A3B-B787-BED44356C497}"/>
    <dgm:cxn modelId="{3198EC5B-90B3-4E03-995B-00F7839C79C1}" type="presOf" srcId="{E13A8722-B460-4558-ACB7-C6FA3D0328DE}" destId="{0FBBB92B-2D2B-469A-A5BC-3D242567A3A4}" srcOrd="0" destOrd="0" presId="urn:microsoft.com/office/officeart/2018/2/layout/IconLabelList"/>
    <dgm:cxn modelId="{370B1B82-D949-48C6-AC6B-2FDA891DA623}" srcId="{E13A8722-B460-4558-ACB7-C6FA3D0328DE}" destId="{DAE75CA6-91B4-4655-A72A-01BD389BD2A9}" srcOrd="0" destOrd="0" parTransId="{3C55B6E2-7FA6-4F28-9D92-5C06F523E053}" sibTransId="{8464699B-9EDE-451F-B433-935B772A667F}"/>
    <dgm:cxn modelId="{36CF7190-E3C4-4319-9C9F-FF53893414E9}" type="presOf" srcId="{DAE75CA6-91B4-4655-A72A-01BD389BD2A9}" destId="{0265BE70-E459-4F2F-93D3-12C31EC2F983}" srcOrd="0" destOrd="0" presId="urn:microsoft.com/office/officeart/2018/2/layout/IconLabelList"/>
    <dgm:cxn modelId="{211A6AD8-82F6-431A-8ABA-001341548B95}" type="presOf" srcId="{A2E9E251-108A-4124-803E-260E0BAA1B72}" destId="{7F77E850-B91E-437B-8872-A50F60CF3B06}" srcOrd="0" destOrd="0" presId="urn:microsoft.com/office/officeart/2018/2/layout/IconLabelList"/>
    <dgm:cxn modelId="{1519A737-8A9B-4AB2-98DF-A466B631AAD4}" type="presParOf" srcId="{0FBBB92B-2D2B-469A-A5BC-3D242567A3A4}" destId="{8963C2E8-8891-494C-9842-8E88D5264C3A}" srcOrd="0" destOrd="0" presId="urn:microsoft.com/office/officeart/2018/2/layout/IconLabelList"/>
    <dgm:cxn modelId="{D4BECF1D-0B8F-423C-9F7A-635BF2912F21}" type="presParOf" srcId="{8963C2E8-8891-494C-9842-8E88D5264C3A}" destId="{AF1C7854-08F9-461C-A46C-A1917CF99C5A}" srcOrd="0" destOrd="0" presId="urn:microsoft.com/office/officeart/2018/2/layout/IconLabelList"/>
    <dgm:cxn modelId="{FCF6798F-5867-4660-9676-D14489216106}" type="presParOf" srcId="{8963C2E8-8891-494C-9842-8E88D5264C3A}" destId="{094B52EE-4E20-46CF-BCB5-785B0E149117}" srcOrd="1" destOrd="0" presId="urn:microsoft.com/office/officeart/2018/2/layout/IconLabelList"/>
    <dgm:cxn modelId="{658DE0F8-178B-4919-BAD9-671BE1E32BAE}" type="presParOf" srcId="{8963C2E8-8891-494C-9842-8E88D5264C3A}" destId="{0265BE70-E459-4F2F-93D3-12C31EC2F983}" srcOrd="2" destOrd="0" presId="urn:microsoft.com/office/officeart/2018/2/layout/IconLabelList"/>
    <dgm:cxn modelId="{9C6AE9FF-6E15-47AC-979E-7D7308069107}" type="presParOf" srcId="{0FBBB92B-2D2B-469A-A5BC-3D242567A3A4}" destId="{CF7D83E2-4F9D-48FB-9A49-85743E50F5D3}" srcOrd="1" destOrd="0" presId="urn:microsoft.com/office/officeart/2018/2/layout/IconLabelList"/>
    <dgm:cxn modelId="{C5A5DF43-5832-48D4-876C-53F13648FEEC}" type="presParOf" srcId="{0FBBB92B-2D2B-469A-A5BC-3D242567A3A4}" destId="{EAF36681-CFB2-446B-9F44-4445D744E9BF}" srcOrd="2" destOrd="0" presId="urn:microsoft.com/office/officeart/2018/2/layout/IconLabelList"/>
    <dgm:cxn modelId="{14784F8A-B121-481C-A35B-33145B643793}" type="presParOf" srcId="{EAF36681-CFB2-446B-9F44-4445D744E9BF}" destId="{716F4807-EC0F-4E50-A51F-FC775FB606AE}" srcOrd="0" destOrd="0" presId="urn:microsoft.com/office/officeart/2018/2/layout/IconLabelList"/>
    <dgm:cxn modelId="{AD90A858-89F8-422F-828D-98DC50EA7092}" type="presParOf" srcId="{EAF36681-CFB2-446B-9F44-4445D744E9BF}" destId="{5B8AA579-233D-496D-85FA-23FEAD0274A2}" srcOrd="1" destOrd="0" presId="urn:microsoft.com/office/officeart/2018/2/layout/IconLabelList"/>
    <dgm:cxn modelId="{5D692AFD-8774-4C01-9908-9B2C1A7016E1}" type="presParOf" srcId="{EAF36681-CFB2-446B-9F44-4445D744E9BF}" destId="{7F77E850-B91E-437B-8872-A50F60CF3B0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130BC6-97A7-47CA-BB68-D1D7F2C1C42D}" type="doc">
      <dgm:prSet loTypeId="urn:microsoft.com/office/officeart/2005/8/layout/process1" loCatId="process" qsTypeId="urn:microsoft.com/office/officeart/2005/8/quickstyle/simple1" qsCatId="simple" csTypeId="urn:microsoft.com/office/officeart/2005/8/colors/accent0_3" csCatId="mainScheme"/>
      <dgm:spPr/>
      <dgm:t>
        <a:bodyPr/>
        <a:lstStyle/>
        <a:p>
          <a:endParaRPr lang="en-US"/>
        </a:p>
      </dgm:t>
    </dgm:pt>
    <dgm:pt modelId="{D8286BA3-416E-4382-813E-E270440127E6}">
      <dgm:prSet/>
      <dgm:spPr/>
      <dgm:t>
        <a:bodyPr/>
        <a:lstStyle/>
        <a:p>
          <a:r>
            <a:rPr lang="en-US"/>
            <a:t>Server</a:t>
          </a:r>
        </a:p>
      </dgm:t>
    </dgm:pt>
    <dgm:pt modelId="{6A7A48B4-6B53-4207-8D7B-D8DE7035CC13}" type="parTrans" cxnId="{80B648C4-499B-4807-9DD4-FA74A96D7126}">
      <dgm:prSet/>
      <dgm:spPr/>
      <dgm:t>
        <a:bodyPr/>
        <a:lstStyle/>
        <a:p>
          <a:endParaRPr lang="en-US"/>
        </a:p>
      </dgm:t>
    </dgm:pt>
    <dgm:pt modelId="{A63699C4-E45B-4714-A1DC-02A25278397C}" type="sibTrans" cxnId="{80B648C4-499B-4807-9DD4-FA74A96D7126}">
      <dgm:prSet/>
      <dgm:spPr/>
      <dgm:t>
        <a:bodyPr/>
        <a:lstStyle/>
        <a:p>
          <a:endParaRPr lang="en-US"/>
        </a:p>
      </dgm:t>
    </dgm:pt>
    <dgm:pt modelId="{3F44C9B4-6DD4-4734-B594-8225BC5DCD74}">
      <dgm:prSet/>
      <dgm:spPr/>
      <dgm:t>
        <a:bodyPr/>
        <a:lstStyle/>
        <a:p>
          <a:r>
            <a:rPr lang="en-US"/>
            <a:t>Storage</a:t>
          </a:r>
        </a:p>
      </dgm:t>
    </dgm:pt>
    <dgm:pt modelId="{EAF44F56-B55A-480B-90B0-8044897812D2}" type="parTrans" cxnId="{33AC2AD6-6CF6-470C-B42F-28517F077F07}">
      <dgm:prSet/>
      <dgm:spPr/>
      <dgm:t>
        <a:bodyPr/>
        <a:lstStyle/>
        <a:p>
          <a:endParaRPr lang="en-US"/>
        </a:p>
      </dgm:t>
    </dgm:pt>
    <dgm:pt modelId="{12A29907-5005-46B1-AB0D-1C5FFF0799B3}" type="sibTrans" cxnId="{33AC2AD6-6CF6-470C-B42F-28517F077F07}">
      <dgm:prSet/>
      <dgm:spPr/>
      <dgm:t>
        <a:bodyPr/>
        <a:lstStyle/>
        <a:p>
          <a:endParaRPr lang="en-US"/>
        </a:p>
      </dgm:t>
    </dgm:pt>
    <dgm:pt modelId="{502892BA-1754-437A-A732-FA9B423613E9}">
      <dgm:prSet/>
      <dgm:spPr/>
      <dgm:t>
        <a:bodyPr/>
        <a:lstStyle/>
        <a:p>
          <a:r>
            <a:rPr lang="en-US" dirty="0"/>
            <a:t>Networking</a:t>
          </a:r>
        </a:p>
      </dgm:t>
    </dgm:pt>
    <dgm:pt modelId="{D62DDD1D-A157-4F7D-8A41-0B88843EE4F0}" type="parTrans" cxnId="{3D5BFAC2-3FED-4633-BE7D-5F59738A8E56}">
      <dgm:prSet/>
      <dgm:spPr/>
      <dgm:t>
        <a:bodyPr/>
        <a:lstStyle/>
        <a:p>
          <a:endParaRPr lang="en-US"/>
        </a:p>
      </dgm:t>
    </dgm:pt>
    <dgm:pt modelId="{32A63ECD-323F-47A4-8ED6-F9B01CFD31EA}" type="sibTrans" cxnId="{3D5BFAC2-3FED-4633-BE7D-5F59738A8E56}">
      <dgm:prSet/>
      <dgm:spPr/>
      <dgm:t>
        <a:bodyPr/>
        <a:lstStyle/>
        <a:p>
          <a:endParaRPr lang="en-US"/>
        </a:p>
      </dgm:t>
    </dgm:pt>
    <dgm:pt modelId="{D2CA97D1-8CC8-48C6-B775-DDC9AB628BDF}">
      <dgm:prSet/>
      <dgm:spPr/>
      <dgm:t>
        <a:bodyPr/>
        <a:lstStyle/>
        <a:p>
          <a:r>
            <a:rPr lang="en-US"/>
            <a:t>Backup</a:t>
          </a:r>
        </a:p>
      </dgm:t>
    </dgm:pt>
    <dgm:pt modelId="{29B366C8-1EC6-4722-A7B4-242786C1C528}" type="parTrans" cxnId="{D6EF36F2-0520-47FE-B001-8B1379B8EFC6}">
      <dgm:prSet/>
      <dgm:spPr/>
      <dgm:t>
        <a:bodyPr/>
        <a:lstStyle/>
        <a:p>
          <a:endParaRPr lang="en-US"/>
        </a:p>
      </dgm:t>
    </dgm:pt>
    <dgm:pt modelId="{9FD59C21-54E8-4B7D-AE0F-B080976C8C05}" type="sibTrans" cxnId="{D6EF36F2-0520-47FE-B001-8B1379B8EFC6}">
      <dgm:prSet/>
      <dgm:spPr/>
      <dgm:t>
        <a:bodyPr/>
        <a:lstStyle/>
        <a:p>
          <a:endParaRPr lang="en-US"/>
        </a:p>
      </dgm:t>
    </dgm:pt>
    <dgm:pt modelId="{6FE435E3-82F7-4B82-AEFA-3DE121E249D9}">
      <dgm:prSet/>
      <dgm:spPr/>
      <dgm:t>
        <a:bodyPr/>
        <a:lstStyle/>
        <a:p>
          <a:r>
            <a:rPr lang="en-US"/>
            <a:t>Archive</a:t>
          </a:r>
        </a:p>
      </dgm:t>
    </dgm:pt>
    <dgm:pt modelId="{5815E3A4-2B61-42DF-A0DE-D84EE18A5770}" type="parTrans" cxnId="{63E2889B-2857-4DA3-B27D-FAB912B8E7BA}">
      <dgm:prSet/>
      <dgm:spPr/>
      <dgm:t>
        <a:bodyPr/>
        <a:lstStyle/>
        <a:p>
          <a:endParaRPr lang="en-US"/>
        </a:p>
      </dgm:t>
    </dgm:pt>
    <dgm:pt modelId="{7DA6B2CF-DA74-4448-B496-38806FC01C95}" type="sibTrans" cxnId="{63E2889B-2857-4DA3-B27D-FAB912B8E7BA}">
      <dgm:prSet/>
      <dgm:spPr/>
      <dgm:t>
        <a:bodyPr/>
        <a:lstStyle/>
        <a:p>
          <a:endParaRPr lang="en-US"/>
        </a:p>
      </dgm:t>
    </dgm:pt>
    <dgm:pt modelId="{4537BC67-B6C0-4BB9-90E4-7717DA27FC2E}">
      <dgm:prSet/>
      <dgm:spPr/>
      <dgm:t>
        <a:bodyPr/>
        <a:lstStyle/>
        <a:p>
          <a:r>
            <a:rPr lang="en-US"/>
            <a:t>DR</a:t>
          </a:r>
        </a:p>
      </dgm:t>
    </dgm:pt>
    <dgm:pt modelId="{B4C4B4A4-948C-4376-BDFA-AEEFFC899F36}" type="parTrans" cxnId="{22416EFE-2AFE-48CD-920A-8EF5A057C18D}">
      <dgm:prSet/>
      <dgm:spPr/>
      <dgm:t>
        <a:bodyPr/>
        <a:lstStyle/>
        <a:p>
          <a:endParaRPr lang="en-US"/>
        </a:p>
      </dgm:t>
    </dgm:pt>
    <dgm:pt modelId="{853C4889-60FD-44F4-B48D-30D458FEC795}" type="sibTrans" cxnId="{22416EFE-2AFE-48CD-920A-8EF5A057C18D}">
      <dgm:prSet/>
      <dgm:spPr/>
      <dgm:t>
        <a:bodyPr/>
        <a:lstStyle/>
        <a:p>
          <a:endParaRPr lang="en-US"/>
        </a:p>
      </dgm:t>
    </dgm:pt>
    <dgm:pt modelId="{8460B5F6-BD76-4559-B7F1-EBBEB46256F2}">
      <dgm:prSet/>
      <dgm:spPr/>
      <dgm:t>
        <a:bodyPr/>
        <a:lstStyle/>
        <a:p>
          <a:r>
            <a:rPr lang="en-US"/>
            <a:t>Datacenter costs</a:t>
          </a:r>
        </a:p>
      </dgm:t>
    </dgm:pt>
    <dgm:pt modelId="{A7A2EB9F-90F1-4E1A-B8CC-F1977227DFF6}" type="parTrans" cxnId="{B91D257B-FA6B-454C-9782-A2A00C32CC49}">
      <dgm:prSet/>
      <dgm:spPr/>
      <dgm:t>
        <a:bodyPr/>
        <a:lstStyle/>
        <a:p>
          <a:endParaRPr lang="en-US"/>
        </a:p>
      </dgm:t>
    </dgm:pt>
    <dgm:pt modelId="{511016D3-1CA0-44AB-B805-DFCE035D46E8}" type="sibTrans" cxnId="{B91D257B-FA6B-454C-9782-A2A00C32CC49}">
      <dgm:prSet/>
      <dgm:spPr/>
      <dgm:t>
        <a:bodyPr/>
        <a:lstStyle/>
        <a:p>
          <a:endParaRPr lang="en-US"/>
        </a:p>
      </dgm:t>
    </dgm:pt>
    <dgm:pt modelId="{21E7F6EB-CB75-4D1A-8485-428EDF6AE39F}">
      <dgm:prSet/>
      <dgm:spPr/>
      <dgm:t>
        <a:bodyPr/>
        <a:lstStyle/>
        <a:p>
          <a:r>
            <a:rPr lang="en-US"/>
            <a:t>Technical personnel costs</a:t>
          </a:r>
        </a:p>
      </dgm:t>
    </dgm:pt>
    <dgm:pt modelId="{16BD07D0-28F3-4873-A5C0-72AFE73BEE2A}" type="parTrans" cxnId="{1788D296-8355-4A65-8071-AB06D316F1CB}">
      <dgm:prSet/>
      <dgm:spPr/>
      <dgm:t>
        <a:bodyPr/>
        <a:lstStyle/>
        <a:p>
          <a:endParaRPr lang="en-US"/>
        </a:p>
      </dgm:t>
    </dgm:pt>
    <dgm:pt modelId="{3A65C7FD-22EF-4F07-A5A5-15CD7ED0C790}" type="sibTrans" cxnId="{1788D296-8355-4A65-8071-AB06D316F1CB}">
      <dgm:prSet/>
      <dgm:spPr/>
      <dgm:t>
        <a:bodyPr/>
        <a:lstStyle/>
        <a:p>
          <a:endParaRPr lang="en-US"/>
        </a:p>
      </dgm:t>
    </dgm:pt>
    <dgm:pt modelId="{EBE1E5E8-326B-0447-AA26-E7CA780A99C5}" type="pres">
      <dgm:prSet presAssocID="{76130BC6-97A7-47CA-BB68-D1D7F2C1C42D}" presName="Name0" presStyleCnt="0">
        <dgm:presLayoutVars>
          <dgm:dir/>
          <dgm:resizeHandles val="exact"/>
        </dgm:presLayoutVars>
      </dgm:prSet>
      <dgm:spPr/>
    </dgm:pt>
    <dgm:pt modelId="{399B5FDE-AD69-1741-A3C3-262A29A01BEB}" type="pres">
      <dgm:prSet presAssocID="{D8286BA3-416E-4382-813E-E270440127E6}" presName="node" presStyleLbl="node1" presStyleIdx="0" presStyleCnt="8">
        <dgm:presLayoutVars>
          <dgm:bulletEnabled val="1"/>
        </dgm:presLayoutVars>
      </dgm:prSet>
      <dgm:spPr/>
    </dgm:pt>
    <dgm:pt modelId="{C7289463-8082-C84E-829B-646D1697903A}" type="pres">
      <dgm:prSet presAssocID="{A63699C4-E45B-4714-A1DC-02A25278397C}" presName="sibTrans" presStyleLbl="sibTrans2D1" presStyleIdx="0" presStyleCnt="7"/>
      <dgm:spPr/>
    </dgm:pt>
    <dgm:pt modelId="{675EE063-1AE6-8C41-B566-A66C27EADA95}" type="pres">
      <dgm:prSet presAssocID="{A63699C4-E45B-4714-A1DC-02A25278397C}" presName="connectorText" presStyleLbl="sibTrans2D1" presStyleIdx="0" presStyleCnt="7"/>
      <dgm:spPr/>
    </dgm:pt>
    <dgm:pt modelId="{78FC7C3C-4885-3743-9743-2481D0944A85}" type="pres">
      <dgm:prSet presAssocID="{3F44C9B4-6DD4-4734-B594-8225BC5DCD74}" presName="node" presStyleLbl="node1" presStyleIdx="1" presStyleCnt="8">
        <dgm:presLayoutVars>
          <dgm:bulletEnabled val="1"/>
        </dgm:presLayoutVars>
      </dgm:prSet>
      <dgm:spPr/>
    </dgm:pt>
    <dgm:pt modelId="{5EC2F9AF-9E88-2743-8FC2-DB7DC48FBA7B}" type="pres">
      <dgm:prSet presAssocID="{12A29907-5005-46B1-AB0D-1C5FFF0799B3}" presName="sibTrans" presStyleLbl="sibTrans2D1" presStyleIdx="1" presStyleCnt="7"/>
      <dgm:spPr/>
    </dgm:pt>
    <dgm:pt modelId="{10C55F35-0930-254B-BBA3-09322718F8EF}" type="pres">
      <dgm:prSet presAssocID="{12A29907-5005-46B1-AB0D-1C5FFF0799B3}" presName="connectorText" presStyleLbl="sibTrans2D1" presStyleIdx="1" presStyleCnt="7"/>
      <dgm:spPr/>
    </dgm:pt>
    <dgm:pt modelId="{3D037890-301F-F944-823A-79FC101DB395}" type="pres">
      <dgm:prSet presAssocID="{502892BA-1754-437A-A732-FA9B423613E9}" presName="node" presStyleLbl="node1" presStyleIdx="2" presStyleCnt="8">
        <dgm:presLayoutVars>
          <dgm:bulletEnabled val="1"/>
        </dgm:presLayoutVars>
      </dgm:prSet>
      <dgm:spPr/>
    </dgm:pt>
    <dgm:pt modelId="{9B43B900-2C5D-FC44-B998-874600E3EA74}" type="pres">
      <dgm:prSet presAssocID="{32A63ECD-323F-47A4-8ED6-F9B01CFD31EA}" presName="sibTrans" presStyleLbl="sibTrans2D1" presStyleIdx="2" presStyleCnt="7"/>
      <dgm:spPr/>
    </dgm:pt>
    <dgm:pt modelId="{FF4E8021-391A-9D4A-B675-FCEDEF233FFE}" type="pres">
      <dgm:prSet presAssocID="{32A63ECD-323F-47A4-8ED6-F9B01CFD31EA}" presName="connectorText" presStyleLbl="sibTrans2D1" presStyleIdx="2" presStyleCnt="7"/>
      <dgm:spPr/>
    </dgm:pt>
    <dgm:pt modelId="{A58197C3-647C-BC4A-A3CC-6757670FCAD6}" type="pres">
      <dgm:prSet presAssocID="{D2CA97D1-8CC8-48C6-B775-DDC9AB628BDF}" presName="node" presStyleLbl="node1" presStyleIdx="3" presStyleCnt="8">
        <dgm:presLayoutVars>
          <dgm:bulletEnabled val="1"/>
        </dgm:presLayoutVars>
      </dgm:prSet>
      <dgm:spPr/>
    </dgm:pt>
    <dgm:pt modelId="{03672A89-DA8E-8F49-A48E-96B3B4B72EEB}" type="pres">
      <dgm:prSet presAssocID="{9FD59C21-54E8-4B7D-AE0F-B080976C8C05}" presName="sibTrans" presStyleLbl="sibTrans2D1" presStyleIdx="3" presStyleCnt="7"/>
      <dgm:spPr/>
    </dgm:pt>
    <dgm:pt modelId="{0C6A5F26-05E6-CD4A-89A8-17BF562457A6}" type="pres">
      <dgm:prSet presAssocID="{9FD59C21-54E8-4B7D-AE0F-B080976C8C05}" presName="connectorText" presStyleLbl="sibTrans2D1" presStyleIdx="3" presStyleCnt="7"/>
      <dgm:spPr/>
    </dgm:pt>
    <dgm:pt modelId="{081842CE-2224-024B-A4F9-F89CD71061E0}" type="pres">
      <dgm:prSet presAssocID="{6FE435E3-82F7-4B82-AEFA-3DE121E249D9}" presName="node" presStyleLbl="node1" presStyleIdx="4" presStyleCnt="8">
        <dgm:presLayoutVars>
          <dgm:bulletEnabled val="1"/>
        </dgm:presLayoutVars>
      </dgm:prSet>
      <dgm:spPr/>
    </dgm:pt>
    <dgm:pt modelId="{F984702F-C440-A041-8B6B-A8F7ABE862CB}" type="pres">
      <dgm:prSet presAssocID="{7DA6B2CF-DA74-4448-B496-38806FC01C95}" presName="sibTrans" presStyleLbl="sibTrans2D1" presStyleIdx="4" presStyleCnt="7"/>
      <dgm:spPr/>
    </dgm:pt>
    <dgm:pt modelId="{C84AB108-5268-A447-AB69-24DF04030A61}" type="pres">
      <dgm:prSet presAssocID="{7DA6B2CF-DA74-4448-B496-38806FC01C95}" presName="connectorText" presStyleLbl="sibTrans2D1" presStyleIdx="4" presStyleCnt="7"/>
      <dgm:spPr/>
    </dgm:pt>
    <dgm:pt modelId="{62091636-717C-8B46-8E47-76447B1EAEC7}" type="pres">
      <dgm:prSet presAssocID="{4537BC67-B6C0-4BB9-90E4-7717DA27FC2E}" presName="node" presStyleLbl="node1" presStyleIdx="5" presStyleCnt="8">
        <dgm:presLayoutVars>
          <dgm:bulletEnabled val="1"/>
        </dgm:presLayoutVars>
      </dgm:prSet>
      <dgm:spPr/>
    </dgm:pt>
    <dgm:pt modelId="{C4B57AC7-6785-F34B-A510-294BBC9D82C8}" type="pres">
      <dgm:prSet presAssocID="{853C4889-60FD-44F4-B48D-30D458FEC795}" presName="sibTrans" presStyleLbl="sibTrans2D1" presStyleIdx="5" presStyleCnt="7"/>
      <dgm:spPr/>
    </dgm:pt>
    <dgm:pt modelId="{62FB34B9-D14C-8444-9DCD-36509A1160CF}" type="pres">
      <dgm:prSet presAssocID="{853C4889-60FD-44F4-B48D-30D458FEC795}" presName="connectorText" presStyleLbl="sibTrans2D1" presStyleIdx="5" presStyleCnt="7"/>
      <dgm:spPr/>
    </dgm:pt>
    <dgm:pt modelId="{4914B075-4596-C14D-BED4-C4101336CAF7}" type="pres">
      <dgm:prSet presAssocID="{8460B5F6-BD76-4559-B7F1-EBBEB46256F2}" presName="node" presStyleLbl="node1" presStyleIdx="6" presStyleCnt="8">
        <dgm:presLayoutVars>
          <dgm:bulletEnabled val="1"/>
        </dgm:presLayoutVars>
      </dgm:prSet>
      <dgm:spPr/>
    </dgm:pt>
    <dgm:pt modelId="{E1647C5B-0334-8E4E-9287-FFDBC5BD8504}" type="pres">
      <dgm:prSet presAssocID="{511016D3-1CA0-44AB-B805-DFCE035D46E8}" presName="sibTrans" presStyleLbl="sibTrans2D1" presStyleIdx="6" presStyleCnt="7"/>
      <dgm:spPr/>
    </dgm:pt>
    <dgm:pt modelId="{E1A27D47-3D02-A347-BEB5-ED1C2B358799}" type="pres">
      <dgm:prSet presAssocID="{511016D3-1CA0-44AB-B805-DFCE035D46E8}" presName="connectorText" presStyleLbl="sibTrans2D1" presStyleIdx="6" presStyleCnt="7"/>
      <dgm:spPr/>
    </dgm:pt>
    <dgm:pt modelId="{6D8AE777-7666-924B-82BD-862ABEC27250}" type="pres">
      <dgm:prSet presAssocID="{21E7F6EB-CB75-4D1A-8485-428EDF6AE39F}" presName="node" presStyleLbl="node1" presStyleIdx="7" presStyleCnt="8">
        <dgm:presLayoutVars>
          <dgm:bulletEnabled val="1"/>
        </dgm:presLayoutVars>
      </dgm:prSet>
      <dgm:spPr/>
    </dgm:pt>
  </dgm:ptLst>
  <dgm:cxnLst>
    <dgm:cxn modelId="{21736E00-E30B-F244-ACE7-B744C475BC04}" type="presOf" srcId="{502892BA-1754-437A-A732-FA9B423613E9}" destId="{3D037890-301F-F944-823A-79FC101DB395}" srcOrd="0" destOrd="0" presId="urn:microsoft.com/office/officeart/2005/8/layout/process1"/>
    <dgm:cxn modelId="{130F9605-C7BC-9B47-81BC-94C13213C340}" type="presOf" srcId="{8460B5F6-BD76-4559-B7F1-EBBEB46256F2}" destId="{4914B075-4596-C14D-BED4-C4101336CAF7}" srcOrd="0" destOrd="0" presId="urn:microsoft.com/office/officeart/2005/8/layout/process1"/>
    <dgm:cxn modelId="{36F6770F-F261-E146-8118-AC9A087D3501}" type="presOf" srcId="{9FD59C21-54E8-4B7D-AE0F-B080976C8C05}" destId="{03672A89-DA8E-8F49-A48E-96B3B4B72EEB}" srcOrd="0" destOrd="0" presId="urn:microsoft.com/office/officeart/2005/8/layout/process1"/>
    <dgm:cxn modelId="{E07EB924-FC6F-3B40-9F3C-914A22AC873F}" type="presOf" srcId="{12A29907-5005-46B1-AB0D-1C5FFF0799B3}" destId="{10C55F35-0930-254B-BBA3-09322718F8EF}" srcOrd="1" destOrd="0" presId="urn:microsoft.com/office/officeart/2005/8/layout/process1"/>
    <dgm:cxn modelId="{0AEB9234-69C8-1244-BA09-D8A3C275FF41}" type="presOf" srcId="{7DA6B2CF-DA74-4448-B496-38806FC01C95}" destId="{C84AB108-5268-A447-AB69-24DF04030A61}" srcOrd="1" destOrd="0" presId="urn:microsoft.com/office/officeart/2005/8/layout/process1"/>
    <dgm:cxn modelId="{062A6647-FBED-FA4B-98E5-88A6A94A654C}" type="presOf" srcId="{32A63ECD-323F-47A4-8ED6-F9B01CFD31EA}" destId="{9B43B900-2C5D-FC44-B998-874600E3EA74}" srcOrd="0" destOrd="0" presId="urn:microsoft.com/office/officeart/2005/8/layout/process1"/>
    <dgm:cxn modelId="{F0D4874A-5F38-D343-AC65-C89BFC358403}" type="presOf" srcId="{511016D3-1CA0-44AB-B805-DFCE035D46E8}" destId="{E1A27D47-3D02-A347-BEB5-ED1C2B358799}" srcOrd="1" destOrd="0" presId="urn:microsoft.com/office/officeart/2005/8/layout/process1"/>
    <dgm:cxn modelId="{63EF7652-568C-A64E-9141-8756747D27CA}" type="presOf" srcId="{6FE435E3-82F7-4B82-AEFA-3DE121E249D9}" destId="{081842CE-2224-024B-A4F9-F89CD71061E0}" srcOrd="0" destOrd="0" presId="urn:microsoft.com/office/officeart/2005/8/layout/process1"/>
    <dgm:cxn modelId="{ACB48D5F-6563-FD45-A2B8-A77FA7714796}" type="presOf" srcId="{7DA6B2CF-DA74-4448-B496-38806FC01C95}" destId="{F984702F-C440-A041-8B6B-A8F7ABE862CB}" srcOrd="0" destOrd="0" presId="urn:microsoft.com/office/officeart/2005/8/layout/process1"/>
    <dgm:cxn modelId="{ED722162-85B6-D34F-8D78-E1EA3AD52BE3}" type="presOf" srcId="{511016D3-1CA0-44AB-B805-DFCE035D46E8}" destId="{E1647C5B-0334-8E4E-9287-FFDBC5BD8504}" srcOrd="0" destOrd="0" presId="urn:microsoft.com/office/officeart/2005/8/layout/process1"/>
    <dgm:cxn modelId="{2B910674-97F4-4545-96B3-44DF960F00AC}" type="presOf" srcId="{21E7F6EB-CB75-4D1A-8485-428EDF6AE39F}" destId="{6D8AE777-7666-924B-82BD-862ABEC27250}" srcOrd="0" destOrd="0" presId="urn:microsoft.com/office/officeart/2005/8/layout/process1"/>
    <dgm:cxn modelId="{ED8EB675-296F-A84F-9B3C-F22751921854}" type="presOf" srcId="{853C4889-60FD-44F4-B48D-30D458FEC795}" destId="{62FB34B9-D14C-8444-9DCD-36509A1160CF}" srcOrd="1" destOrd="0" presId="urn:microsoft.com/office/officeart/2005/8/layout/process1"/>
    <dgm:cxn modelId="{7F3D1D79-83CD-A841-AFD7-D5F022995FCA}" type="presOf" srcId="{3F44C9B4-6DD4-4734-B594-8225BC5DCD74}" destId="{78FC7C3C-4885-3743-9743-2481D0944A85}" srcOrd="0" destOrd="0" presId="urn:microsoft.com/office/officeart/2005/8/layout/process1"/>
    <dgm:cxn modelId="{B91D257B-FA6B-454C-9782-A2A00C32CC49}" srcId="{76130BC6-97A7-47CA-BB68-D1D7F2C1C42D}" destId="{8460B5F6-BD76-4559-B7F1-EBBEB46256F2}" srcOrd="6" destOrd="0" parTransId="{A7A2EB9F-90F1-4E1A-B8CC-F1977227DFF6}" sibTransId="{511016D3-1CA0-44AB-B805-DFCE035D46E8}"/>
    <dgm:cxn modelId="{1788D296-8355-4A65-8071-AB06D316F1CB}" srcId="{76130BC6-97A7-47CA-BB68-D1D7F2C1C42D}" destId="{21E7F6EB-CB75-4D1A-8485-428EDF6AE39F}" srcOrd="7" destOrd="0" parTransId="{16BD07D0-28F3-4873-A5C0-72AFE73BEE2A}" sibTransId="{3A65C7FD-22EF-4F07-A5A5-15CD7ED0C790}"/>
    <dgm:cxn modelId="{63E2889B-2857-4DA3-B27D-FAB912B8E7BA}" srcId="{76130BC6-97A7-47CA-BB68-D1D7F2C1C42D}" destId="{6FE435E3-82F7-4B82-AEFA-3DE121E249D9}" srcOrd="4" destOrd="0" parTransId="{5815E3A4-2B61-42DF-A0DE-D84EE18A5770}" sibTransId="{7DA6B2CF-DA74-4448-B496-38806FC01C95}"/>
    <dgm:cxn modelId="{5F33999B-4807-6845-A00E-663C9DC0C57D}" type="presOf" srcId="{853C4889-60FD-44F4-B48D-30D458FEC795}" destId="{C4B57AC7-6785-F34B-A510-294BBC9D82C8}" srcOrd="0" destOrd="0" presId="urn:microsoft.com/office/officeart/2005/8/layout/process1"/>
    <dgm:cxn modelId="{8BBAACA7-AA9B-6D4F-BF8F-856C6E16DD55}" type="presOf" srcId="{76130BC6-97A7-47CA-BB68-D1D7F2C1C42D}" destId="{EBE1E5E8-326B-0447-AA26-E7CA780A99C5}" srcOrd="0" destOrd="0" presId="urn:microsoft.com/office/officeart/2005/8/layout/process1"/>
    <dgm:cxn modelId="{93E8B8A8-D5C7-8445-9B56-A968F495490D}" type="presOf" srcId="{32A63ECD-323F-47A4-8ED6-F9B01CFD31EA}" destId="{FF4E8021-391A-9D4A-B675-FCEDEF233FFE}" srcOrd="1" destOrd="0" presId="urn:microsoft.com/office/officeart/2005/8/layout/process1"/>
    <dgm:cxn modelId="{3D5BFAC2-3FED-4633-BE7D-5F59738A8E56}" srcId="{76130BC6-97A7-47CA-BB68-D1D7F2C1C42D}" destId="{502892BA-1754-437A-A732-FA9B423613E9}" srcOrd="2" destOrd="0" parTransId="{D62DDD1D-A157-4F7D-8A41-0B88843EE4F0}" sibTransId="{32A63ECD-323F-47A4-8ED6-F9B01CFD31EA}"/>
    <dgm:cxn modelId="{80B648C4-499B-4807-9DD4-FA74A96D7126}" srcId="{76130BC6-97A7-47CA-BB68-D1D7F2C1C42D}" destId="{D8286BA3-416E-4382-813E-E270440127E6}" srcOrd="0" destOrd="0" parTransId="{6A7A48B4-6B53-4207-8D7B-D8DE7035CC13}" sibTransId="{A63699C4-E45B-4714-A1DC-02A25278397C}"/>
    <dgm:cxn modelId="{2E5FA9C4-0D33-8E4E-9D32-6115C2C82ACD}" type="presOf" srcId="{A63699C4-E45B-4714-A1DC-02A25278397C}" destId="{675EE063-1AE6-8C41-B566-A66C27EADA95}" srcOrd="1" destOrd="0" presId="urn:microsoft.com/office/officeart/2005/8/layout/process1"/>
    <dgm:cxn modelId="{FF0501CD-D9E7-DC4A-94AC-E85F7A4EF40D}" type="presOf" srcId="{12A29907-5005-46B1-AB0D-1C5FFF0799B3}" destId="{5EC2F9AF-9E88-2743-8FC2-DB7DC48FBA7B}" srcOrd="0" destOrd="0" presId="urn:microsoft.com/office/officeart/2005/8/layout/process1"/>
    <dgm:cxn modelId="{93C4B8D0-9014-ED48-BDB1-FBDCDF807DB3}" type="presOf" srcId="{A63699C4-E45B-4714-A1DC-02A25278397C}" destId="{C7289463-8082-C84E-829B-646D1697903A}" srcOrd="0" destOrd="0" presId="urn:microsoft.com/office/officeart/2005/8/layout/process1"/>
    <dgm:cxn modelId="{33AC2AD6-6CF6-470C-B42F-28517F077F07}" srcId="{76130BC6-97A7-47CA-BB68-D1D7F2C1C42D}" destId="{3F44C9B4-6DD4-4734-B594-8225BC5DCD74}" srcOrd="1" destOrd="0" parTransId="{EAF44F56-B55A-480B-90B0-8044897812D2}" sibTransId="{12A29907-5005-46B1-AB0D-1C5FFF0799B3}"/>
    <dgm:cxn modelId="{1C0B0CEB-AA97-4640-B7E9-51421F3C497A}" type="presOf" srcId="{4537BC67-B6C0-4BB9-90E4-7717DA27FC2E}" destId="{62091636-717C-8B46-8E47-76447B1EAEC7}" srcOrd="0" destOrd="0" presId="urn:microsoft.com/office/officeart/2005/8/layout/process1"/>
    <dgm:cxn modelId="{D6EF36F2-0520-47FE-B001-8B1379B8EFC6}" srcId="{76130BC6-97A7-47CA-BB68-D1D7F2C1C42D}" destId="{D2CA97D1-8CC8-48C6-B775-DDC9AB628BDF}" srcOrd="3" destOrd="0" parTransId="{29B366C8-1EC6-4722-A7B4-242786C1C528}" sibTransId="{9FD59C21-54E8-4B7D-AE0F-B080976C8C05}"/>
    <dgm:cxn modelId="{60261DF4-7181-AE44-A697-D5BF64044DC0}" type="presOf" srcId="{D8286BA3-416E-4382-813E-E270440127E6}" destId="{399B5FDE-AD69-1741-A3C3-262A29A01BEB}" srcOrd="0" destOrd="0" presId="urn:microsoft.com/office/officeart/2005/8/layout/process1"/>
    <dgm:cxn modelId="{521CEEF6-D230-8C47-A0FB-0748FEC324DA}" type="presOf" srcId="{9FD59C21-54E8-4B7D-AE0F-B080976C8C05}" destId="{0C6A5F26-05E6-CD4A-89A8-17BF562457A6}" srcOrd="1" destOrd="0" presId="urn:microsoft.com/office/officeart/2005/8/layout/process1"/>
    <dgm:cxn modelId="{232C4EFE-9F67-984B-AA74-21D273009BB9}" type="presOf" srcId="{D2CA97D1-8CC8-48C6-B775-DDC9AB628BDF}" destId="{A58197C3-647C-BC4A-A3CC-6757670FCAD6}" srcOrd="0" destOrd="0" presId="urn:microsoft.com/office/officeart/2005/8/layout/process1"/>
    <dgm:cxn modelId="{22416EFE-2AFE-48CD-920A-8EF5A057C18D}" srcId="{76130BC6-97A7-47CA-BB68-D1D7F2C1C42D}" destId="{4537BC67-B6C0-4BB9-90E4-7717DA27FC2E}" srcOrd="5" destOrd="0" parTransId="{B4C4B4A4-948C-4376-BDFA-AEEFFC899F36}" sibTransId="{853C4889-60FD-44F4-B48D-30D458FEC795}"/>
    <dgm:cxn modelId="{490BEBCC-6F6E-664C-9545-6C610455D596}" type="presParOf" srcId="{EBE1E5E8-326B-0447-AA26-E7CA780A99C5}" destId="{399B5FDE-AD69-1741-A3C3-262A29A01BEB}" srcOrd="0" destOrd="0" presId="urn:microsoft.com/office/officeart/2005/8/layout/process1"/>
    <dgm:cxn modelId="{47C00B14-FD6A-BD4D-BC05-F9C8259642F1}" type="presParOf" srcId="{EBE1E5E8-326B-0447-AA26-E7CA780A99C5}" destId="{C7289463-8082-C84E-829B-646D1697903A}" srcOrd="1" destOrd="0" presId="urn:microsoft.com/office/officeart/2005/8/layout/process1"/>
    <dgm:cxn modelId="{E3849838-7B15-284B-B2C3-08EE72A96F94}" type="presParOf" srcId="{C7289463-8082-C84E-829B-646D1697903A}" destId="{675EE063-1AE6-8C41-B566-A66C27EADA95}" srcOrd="0" destOrd="0" presId="urn:microsoft.com/office/officeart/2005/8/layout/process1"/>
    <dgm:cxn modelId="{4B1A359E-186F-C74F-908D-13F4DBF0F18B}" type="presParOf" srcId="{EBE1E5E8-326B-0447-AA26-E7CA780A99C5}" destId="{78FC7C3C-4885-3743-9743-2481D0944A85}" srcOrd="2" destOrd="0" presId="urn:microsoft.com/office/officeart/2005/8/layout/process1"/>
    <dgm:cxn modelId="{453E33B2-31AF-A64A-BC25-C743D21ADF2C}" type="presParOf" srcId="{EBE1E5E8-326B-0447-AA26-E7CA780A99C5}" destId="{5EC2F9AF-9E88-2743-8FC2-DB7DC48FBA7B}" srcOrd="3" destOrd="0" presId="urn:microsoft.com/office/officeart/2005/8/layout/process1"/>
    <dgm:cxn modelId="{C2D9B74B-A3AB-5247-8963-5F2119AE446A}" type="presParOf" srcId="{5EC2F9AF-9E88-2743-8FC2-DB7DC48FBA7B}" destId="{10C55F35-0930-254B-BBA3-09322718F8EF}" srcOrd="0" destOrd="0" presId="urn:microsoft.com/office/officeart/2005/8/layout/process1"/>
    <dgm:cxn modelId="{BA6635B8-8389-4F43-ACF1-82A4708F54F5}" type="presParOf" srcId="{EBE1E5E8-326B-0447-AA26-E7CA780A99C5}" destId="{3D037890-301F-F944-823A-79FC101DB395}" srcOrd="4" destOrd="0" presId="urn:microsoft.com/office/officeart/2005/8/layout/process1"/>
    <dgm:cxn modelId="{7FF192BC-A9EF-5A49-9EE6-30A22440259C}" type="presParOf" srcId="{EBE1E5E8-326B-0447-AA26-E7CA780A99C5}" destId="{9B43B900-2C5D-FC44-B998-874600E3EA74}" srcOrd="5" destOrd="0" presId="urn:microsoft.com/office/officeart/2005/8/layout/process1"/>
    <dgm:cxn modelId="{8D782802-0720-E942-88F4-4CA5643ED3C8}" type="presParOf" srcId="{9B43B900-2C5D-FC44-B998-874600E3EA74}" destId="{FF4E8021-391A-9D4A-B675-FCEDEF233FFE}" srcOrd="0" destOrd="0" presId="urn:microsoft.com/office/officeart/2005/8/layout/process1"/>
    <dgm:cxn modelId="{861E1AD6-DF73-CA43-BB5B-C36403C98A5B}" type="presParOf" srcId="{EBE1E5E8-326B-0447-AA26-E7CA780A99C5}" destId="{A58197C3-647C-BC4A-A3CC-6757670FCAD6}" srcOrd="6" destOrd="0" presId="urn:microsoft.com/office/officeart/2005/8/layout/process1"/>
    <dgm:cxn modelId="{3574F413-86EA-764E-B88A-475DF2299454}" type="presParOf" srcId="{EBE1E5E8-326B-0447-AA26-E7CA780A99C5}" destId="{03672A89-DA8E-8F49-A48E-96B3B4B72EEB}" srcOrd="7" destOrd="0" presId="urn:microsoft.com/office/officeart/2005/8/layout/process1"/>
    <dgm:cxn modelId="{780DDBA7-BDC2-9B4A-B773-169BFB12F20A}" type="presParOf" srcId="{03672A89-DA8E-8F49-A48E-96B3B4B72EEB}" destId="{0C6A5F26-05E6-CD4A-89A8-17BF562457A6}" srcOrd="0" destOrd="0" presId="urn:microsoft.com/office/officeart/2005/8/layout/process1"/>
    <dgm:cxn modelId="{C5C1B27C-6BA7-BF4F-9EBD-CEADCBC7D3FD}" type="presParOf" srcId="{EBE1E5E8-326B-0447-AA26-E7CA780A99C5}" destId="{081842CE-2224-024B-A4F9-F89CD71061E0}" srcOrd="8" destOrd="0" presId="urn:microsoft.com/office/officeart/2005/8/layout/process1"/>
    <dgm:cxn modelId="{2C0A6EB2-7127-BD4A-B206-7E678076E93B}" type="presParOf" srcId="{EBE1E5E8-326B-0447-AA26-E7CA780A99C5}" destId="{F984702F-C440-A041-8B6B-A8F7ABE862CB}" srcOrd="9" destOrd="0" presId="urn:microsoft.com/office/officeart/2005/8/layout/process1"/>
    <dgm:cxn modelId="{B24FFBA0-9924-E94C-BD76-7AE107C0B1CB}" type="presParOf" srcId="{F984702F-C440-A041-8B6B-A8F7ABE862CB}" destId="{C84AB108-5268-A447-AB69-24DF04030A61}" srcOrd="0" destOrd="0" presId="urn:microsoft.com/office/officeart/2005/8/layout/process1"/>
    <dgm:cxn modelId="{4ADD55FE-35AE-0F49-B180-3E30534DDE7A}" type="presParOf" srcId="{EBE1E5E8-326B-0447-AA26-E7CA780A99C5}" destId="{62091636-717C-8B46-8E47-76447B1EAEC7}" srcOrd="10" destOrd="0" presId="urn:microsoft.com/office/officeart/2005/8/layout/process1"/>
    <dgm:cxn modelId="{8EA6C6FC-F919-604C-B89D-80C2F38D8AB8}" type="presParOf" srcId="{EBE1E5E8-326B-0447-AA26-E7CA780A99C5}" destId="{C4B57AC7-6785-F34B-A510-294BBC9D82C8}" srcOrd="11" destOrd="0" presId="urn:microsoft.com/office/officeart/2005/8/layout/process1"/>
    <dgm:cxn modelId="{ACFC8E67-D04C-1047-8BD7-EF5AD1BF01FA}" type="presParOf" srcId="{C4B57AC7-6785-F34B-A510-294BBC9D82C8}" destId="{62FB34B9-D14C-8444-9DCD-36509A1160CF}" srcOrd="0" destOrd="0" presId="urn:microsoft.com/office/officeart/2005/8/layout/process1"/>
    <dgm:cxn modelId="{8F111DC3-8997-2B4A-B964-CE4D99A82DDF}" type="presParOf" srcId="{EBE1E5E8-326B-0447-AA26-E7CA780A99C5}" destId="{4914B075-4596-C14D-BED4-C4101336CAF7}" srcOrd="12" destOrd="0" presId="urn:microsoft.com/office/officeart/2005/8/layout/process1"/>
    <dgm:cxn modelId="{044F2020-FA55-2248-A6E2-8C5894AB9595}" type="presParOf" srcId="{EBE1E5E8-326B-0447-AA26-E7CA780A99C5}" destId="{E1647C5B-0334-8E4E-9287-FFDBC5BD8504}" srcOrd="13" destOrd="0" presId="urn:microsoft.com/office/officeart/2005/8/layout/process1"/>
    <dgm:cxn modelId="{A8C53906-C106-A94F-A757-4CD0BE987CDA}" type="presParOf" srcId="{E1647C5B-0334-8E4E-9287-FFDBC5BD8504}" destId="{E1A27D47-3D02-A347-BEB5-ED1C2B358799}" srcOrd="0" destOrd="0" presId="urn:microsoft.com/office/officeart/2005/8/layout/process1"/>
    <dgm:cxn modelId="{422F68E3-6E07-0849-937B-352CA854E1B3}" type="presParOf" srcId="{EBE1E5E8-326B-0447-AA26-E7CA780A99C5}" destId="{6D8AE777-7666-924B-82BD-862ABEC27250}"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D1F0EA-7DCB-4098-8633-72B039D7A96D}"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1FE9104-0B4E-4F3D-88E5-06398A6EE58B}">
      <dgm:prSet/>
      <dgm:spPr/>
      <dgm:t>
        <a:bodyPr/>
        <a:lstStyle/>
        <a:p>
          <a:r>
            <a:rPr lang="en-US"/>
            <a:t>Licensing Software and systems</a:t>
          </a:r>
        </a:p>
      </dgm:t>
    </dgm:pt>
    <dgm:pt modelId="{2DCD1169-8BCD-49E4-9770-C7EEE0738816}" type="parTrans" cxnId="{ACB3AE1C-D207-41DD-ADF8-547B4CE77E3F}">
      <dgm:prSet/>
      <dgm:spPr/>
      <dgm:t>
        <a:bodyPr/>
        <a:lstStyle/>
        <a:p>
          <a:endParaRPr lang="en-US"/>
        </a:p>
      </dgm:t>
    </dgm:pt>
    <dgm:pt modelId="{A16F3A69-FFF9-48BC-8904-358EEF075558}" type="sibTrans" cxnId="{ACB3AE1C-D207-41DD-ADF8-547B4CE77E3F}">
      <dgm:prSet/>
      <dgm:spPr/>
      <dgm:t>
        <a:bodyPr/>
        <a:lstStyle/>
        <a:p>
          <a:endParaRPr lang="en-US"/>
        </a:p>
      </dgm:t>
    </dgm:pt>
    <dgm:pt modelId="{D7C8AF54-688B-4F70-ADD8-9FB2153D86BD}">
      <dgm:prSet/>
      <dgm:spPr/>
      <dgm:t>
        <a:bodyPr/>
        <a:lstStyle/>
        <a:p>
          <a:r>
            <a:rPr lang="en-US"/>
            <a:t>On demand scaling charges</a:t>
          </a:r>
        </a:p>
      </dgm:t>
    </dgm:pt>
    <dgm:pt modelId="{DEA43E88-1C3E-4B89-A458-611B150E7C16}" type="parTrans" cxnId="{8E84B40B-1F4C-41CE-BDBF-965015A2D609}">
      <dgm:prSet/>
      <dgm:spPr/>
      <dgm:t>
        <a:bodyPr/>
        <a:lstStyle/>
        <a:p>
          <a:endParaRPr lang="en-US"/>
        </a:p>
      </dgm:t>
    </dgm:pt>
    <dgm:pt modelId="{206028A8-A653-45A0-B0A6-5E773D6326D1}" type="sibTrans" cxnId="{8E84B40B-1F4C-41CE-BDBF-965015A2D609}">
      <dgm:prSet/>
      <dgm:spPr/>
      <dgm:t>
        <a:bodyPr/>
        <a:lstStyle/>
        <a:p>
          <a:endParaRPr lang="en-US"/>
        </a:p>
      </dgm:t>
    </dgm:pt>
    <dgm:pt modelId="{A3F9C478-C0E4-4AF8-B64A-C09982E7BDC1}">
      <dgm:prSet/>
      <dgm:spPr/>
      <dgm:t>
        <a:bodyPr/>
        <a:lstStyle/>
        <a:p>
          <a:r>
            <a:rPr lang="en-US"/>
            <a:t>Per user or per Org billing</a:t>
          </a:r>
        </a:p>
      </dgm:t>
    </dgm:pt>
    <dgm:pt modelId="{C647D06B-3648-4FD0-96B8-4457729AE5E5}" type="parTrans" cxnId="{9C7D0C0A-D304-47A8-A60C-1BA8ED16B354}">
      <dgm:prSet/>
      <dgm:spPr/>
      <dgm:t>
        <a:bodyPr/>
        <a:lstStyle/>
        <a:p>
          <a:endParaRPr lang="en-US"/>
        </a:p>
      </dgm:t>
    </dgm:pt>
    <dgm:pt modelId="{973DBC57-CFFA-45B4-88C5-B16414948407}" type="sibTrans" cxnId="{9C7D0C0A-D304-47A8-A60C-1BA8ED16B354}">
      <dgm:prSet/>
      <dgm:spPr/>
      <dgm:t>
        <a:bodyPr/>
        <a:lstStyle/>
        <a:p>
          <a:endParaRPr lang="en-US"/>
        </a:p>
      </dgm:t>
    </dgm:pt>
    <dgm:pt modelId="{DC9416B4-F826-4F51-8D71-82DDD4D071BD}" type="pres">
      <dgm:prSet presAssocID="{D5D1F0EA-7DCB-4098-8633-72B039D7A96D}" presName="root" presStyleCnt="0">
        <dgm:presLayoutVars>
          <dgm:dir/>
          <dgm:resizeHandles val="exact"/>
        </dgm:presLayoutVars>
      </dgm:prSet>
      <dgm:spPr/>
    </dgm:pt>
    <dgm:pt modelId="{BFDD20C3-09F1-4B5C-8053-AA42AA197FA6}" type="pres">
      <dgm:prSet presAssocID="{91FE9104-0B4E-4F3D-88E5-06398A6EE58B}" presName="compNode" presStyleCnt="0"/>
      <dgm:spPr/>
    </dgm:pt>
    <dgm:pt modelId="{597FC739-6401-48DF-B473-04F5DBC346A8}" type="pres">
      <dgm:prSet presAssocID="{91FE9104-0B4E-4F3D-88E5-06398A6EE5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07CEAF5-D268-43D3-80A5-DE8A3D1298F3}" type="pres">
      <dgm:prSet presAssocID="{91FE9104-0B4E-4F3D-88E5-06398A6EE58B}" presName="spaceRect" presStyleCnt="0"/>
      <dgm:spPr/>
    </dgm:pt>
    <dgm:pt modelId="{E05C6D48-8B31-415F-A31B-71E7CB08BC4B}" type="pres">
      <dgm:prSet presAssocID="{91FE9104-0B4E-4F3D-88E5-06398A6EE58B}" presName="textRect" presStyleLbl="revTx" presStyleIdx="0" presStyleCnt="3">
        <dgm:presLayoutVars>
          <dgm:chMax val="1"/>
          <dgm:chPref val="1"/>
        </dgm:presLayoutVars>
      </dgm:prSet>
      <dgm:spPr/>
    </dgm:pt>
    <dgm:pt modelId="{2823F17E-91FF-4712-B257-7B8CAA880971}" type="pres">
      <dgm:prSet presAssocID="{A16F3A69-FFF9-48BC-8904-358EEF075558}" presName="sibTrans" presStyleCnt="0"/>
      <dgm:spPr/>
    </dgm:pt>
    <dgm:pt modelId="{075BCAF4-7B69-42DF-A398-34AF45EB34C2}" type="pres">
      <dgm:prSet presAssocID="{D7C8AF54-688B-4F70-ADD8-9FB2153D86BD}" presName="compNode" presStyleCnt="0"/>
      <dgm:spPr/>
    </dgm:pt>
    <dgm:pt modelId="{F4108668-5863-4514-9DBF-5BF861BF9E83}" type="pres">
      <dgm:prSet presAssocID="{D7C8AF54-688B-4F70-ADD8-9FB2153D86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450DC14-569B-412B-90D5-C415F2700E4C}" type="pres">
      <dgm:prSet presAssocID="{D7C8AF54-688B-4F70-ADD8-9FB2153D86BD}" presName="spaceRect" presStyleCnt="0"/>
      <dgm:spPr/>
    </dgm:pt>
    <dgm:pt modelId="{EC66EB69-6415-4A5D-A38B-98000D8D6C6C}" type="pres">
      <dgm:prSet presAssocID="{D7C8AF54-688B-4F70-ADD8-9FB2153D86BD}" presName="textRect" presStyleLbl="revTx" presStyleIdx="1" presStyleCnt="3">
        <dgm:presLayoutVars>
          <dgm:chMax val="1"/>
          <dgm:chPref val="1"/>
        </dgm:presLayoutVars>
      </dgm:prSet>
      <dgm:spPr/>
    </dgm:pt>
    <dgm:pt modelId="{6C940EBB-04E8-4280-A627-B18BBD66B5A4}" type="pres">
      <dgm:prSet presAssocID="{206028A8-A653-45A0-B0A6-5E773D6326D1}" presName="sibTrans" presStyleCnt="0"/>
      <dgm:spPr/>
    </dgm:pt>
    <dgm:pt modelId="{9B1ADB2D-5855-4625-91D6-9F431C496D27}" type="pres">
      <dgm:prSet presAssocID="{A3F9C478-C0E4-4AF8-B64A-C09982E7BDC1}" presName="compNode" presStyleCnt="0"/>
      <dgm:spPr/>
    </dgm:pt>
    <dgm:pt modelId="{D9B163E6-B30B-4423-A834-A4757121392B}" type="pres">
      <dgm:prSet presAssocID="{A3F9C478-C0E4-4AF8-B64A-C09982E7BD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8B3602A8-9AF1-41CF-B620-FF09DA17DD03}" type="pres">
      <dgm:prSet presAssocID="{A3F9C478-C0E4-4AF8-B64A-C09982E7BDC1}" presName="spaceRect" presStyleCnt="0"/>
      <dgm:spPr/>
    </dgm:pt>
    <dgm:pt modelId="{F0D746AD-987D-4285-9A4B-69D782F931CC}" type="pres">
      <dgm:prSet presAssocID="{A3F9C478-C0E4-4AF8-B64A-C09982E7BDC1}" presName="textRect" presStyleLbl="revTx" presStyleIdx="2" presStyleCnt="3">
        <dgm:presLayoutVars>
          <dgm:chMax val="1"/>
          <dgm:chPref val="1"/>
        </dgm:presLayoutVars>
      </dgm:prSet>
      <dgm:spPr/>
    </dgm:pt>
  </dgm:ptLst>
  <dgm:cxnLst>
    <dgm:cxn modelId="{9C7D0C0A-D304-47A8-A60C-1BA8ED16B354}" srcId="{D5D1F0EA-7DCB-4098-8633-72B039D7A96D}" destId="{A3F9C478-C0E4-4AF8-B64A-C09982E7BDC1}" srcOrd="2" destOrd="0" parTransId="{C647D06B-3648-4FD0-96B8-4457729AE5E5}" sibTransId="{973DBC57-CFFA-45B4-88C5-B16414948407}"/>
    <dgm:cxn modelId="{8E84B40B-1F4C-41CE-BDBF-965015A2D609}" srcId="{D5D1F0EA-7DCB-4098-8633-72B039D7A96D}" destId="{D7C8AF54-688B-4F70-ADD8-9FB2153D86BD}" srcOrd="1" destOrd="0" parTransId="{DEA43E88-1C3E-4B89-A458-611B150E7C16}" sibTransId="{206028A8-A653-45A0-B0A6-5E773D6326D1}"/>
    <dgm:cxn modelId="{ACB3AE1C-D207-41DD-ADF8-547B4CE77E3F}" srcId="{D5D1F0EA-7DCB-4098-8633-72B039D7A96D}" destId="{91FE9104-0B4E-4F3D-88E5-06398A6EE58B}" srcOrd="0" destOrd="0" parTransId="{2DCD1169-8BCD-49E4-9770-C7EEE0738816}" sibTransId="{A16F3A69-FFF9-48BC-8904-358EEF075558}"/>
    <dgm:cxn modelId="{619CD82E-F0AE-4B73-A0C7-FB285337C263}" type="presOf" srcId="{D5D1F0EA-7DCB-4098-8633-72B039D7A96D}" destId="{DC9416B4-F826-4F51-8D71-82DDD4D071BD}" srcOrd="0" destOrd="0" presId="urn:microsoft.com/office/officeart/2018/2/layout/IconLabelList"/>
    <dgm:cxn modelId="{063009B3-5F73-47FC-84CE-70567049A804}" type="presOf" srcId="{D7C8AF54-688B-4F70-ADD8-9FB2153D86BD}" destId="{EC66EB69-6415-4A5D-A38B-98000D8D6C6C}" srcOrd="0" destOrd="0" presId="urn:microsoft.com/office/officeart/2018/2/layout/IconLabelList"/>
    <dgm:cxn modelId="{515332E0-DBC0-40EF-BBE8-29C0AE291758}" type="presOf" srcId="{A3F9C478-C0E4-4AF8-B64A-C09982E7BDC1}" destId="{F0D746AD-987D-4285-9A4B-69D782F931CC}" srcOrd="0" destOrd="0" presId="urn:microsoft.com/office/officeart/2018/2/layout/IconLabelList"/>
    <dgm:cxn modelId="{51FD17F9-94CA-4289-882F-9BAD8443711B}" type="presOf" srcId="{91FE9104-0B4E-4F3D-88E5-06398A6EE58B}" destId="{E05C6D48-8B31-415F-A31B-71E7CB08BC4B}" srcOrd="0" destOrd="0" presId="urn:microsoft.com/office/officeart/2018/2/layout/IconLabelList"/>
    <dgm:cxn modelId="{C1503C65-85C3-4C83-B67F-B6A1122876B0}" type="presParOf" srcId="{DC9416B4-F826-4F51-8D71-82DDD4D071BD}" destId="{BFDD20C3-09F1-4B5C-8053-AA42AA197FA6}" srcOrd="0" destOrd="0" presId="urn:microsoft.com/office/officeart/2018/2/layout/IconLabelList"/>
    <dgm:cxn modelId="{19588B96-2242-4224-946F-7816EDA08E92}" type="presParOf" srcId="{BFDD20C3-09F1-4B5C-8053-AA42AA197FA6}" destId="{597FC739-6401-48DF-B473-04F5DBC346A8}" srcOrd="0" destOrd="0" presId="urn:microsoft.com/office/officeart/2018/2/layout/IconLabelList"/>
    <dgm:cxn modelId="{8EC51BB8-3B5E-49F2-B974-2E0CDA39C921}" type="presParOf" srcId="{BFDD20C3-09F1-4B5C-8053-AA42AA197FA6}" destId="{707CEAF5-D268-43D3-80A5-DE8A3D1298F3}" srcOrd="1" destOrd="0" presId="urn:microsoft.com/office/officeart/2018/2/layout/IconLabelList"/>
    <dgm:cxn modelId="{2C8AD364-B15C-4E8E-8113-1E7802E53263}" type="presParOf" srcId="{BFDD20C3-09F1-4B5C-8053-AA42AA197FA6}" destId="{E05C6D48-8B31-415F-A31B-71E7CB08BC4B}" srcOrd="2" destOrd="0" presId="urn:microsoft.com/office/officeart/2018/2/layout/IconLabelList"/>
    <dgm:cxn modelId="{40A6D6B7-E083-4BAB-9761-CBE6599D0274}" type="presParOf" srcId="{DC9416B4-F826-4F51-8D71-82DDD4D071BD}" destId="{2823F17E-91FF-4712-B257-7B8CAA880971}" srcOrd="1" destOrd="0" presId="urn:microsoft.com/office/officeart/2018/2/layout/IconLabelList"/>
    <dgm:cxn modelId="{4A863009-8ECF-49B5-A18B-913264022722}" type="presParOf" srcId="{DC9416B4-F826-4F51-8D71-82DDD4D071BD}" destId="{075BCAF4-7B69-42DF-A398-34AF45EB34C2}" srcOrd="2" destOrd="0" presId="urn:microsoft.com/office/officeart/2018/2/layout/IconLabelList"/>
    <dgm:cxn modelId="{A1C5E2B6-662B-4C87-9C71-CC4314C305B9}" type="presParOf" srcId="{075BCAF4-7B69-42DF-A398-34AF45EB34C2}" destId="{F4108668-5863-4514-9DBF-5BF861BF9E83}" srcOrd="0" destOrd="0" presId="urn:microsoft.com/office/officeart/2018/2/layout/IconLabelList"/>
    <dgm:cxn modelId="{7761FE42-FCBD-4D72-B447-A9F1EA0D5820}" type="presParOf" srcId="{075BCAF4-7B69-42DF-A398-34AF45EB34C2}" destId="{7450DC14-569B-412B-90D5-C415F2700E4C}" srcOrd="1" destOrd="0" presId="urn:microsoft.com/office/officeart/2018/2/layout/IconLabelList"/>
    <dgm:cxn modelId="{D5BFDE84-11A5-455B-96A4-5E27424A7AC2}" type="presParOf" srcId="{075BCAF4-7B69-42DF-A398-34AF45EB34C2}" destId="{EC66EB69-6415-4A5D-A38B-98000D8D6C6C}" srcOrd="2" destOrd="0" presId="urn:microsoft.com/office/officeart/2018/2/layout/IconLabelList"/>
    <dgm:cxn modelId="{F97A04EB-962B-4260-85FF-9413E3655D02}" type="presParOf" srcId="{DC9416B4-F826-4F51-8D71-82DDD4D071BD}" destId="{6C940EBB-04E8-4280-A627-B18BBD66B5A4}" srcOrd="3" destOrd="0" presId="urn:microsoft.com/office/officeart/2018/2/layout/IconLabelList"/>
    <dgm:cxn modelId="{177D5343-FEC2-4FD6-816C-38B612F8CA41}" type="presParOf" srcId="{DC9416B4-F826-4F51-8D71-82DDD4D071BD}" destId="{9B1ADB2D-5855-4625-91D6-9F431C496D27}" srcOrd="4" destOrd="0" presId="urn:microsoft.com/office/officeart/2018/2/layout/IconLabelList"/>
    <dgm:cxn modelId="{EA09B09F-7E39-4B8E-8D49-6CC181ECE0B8}" type="presParOf" srcId="{9B1ADB2D-5855-4625-91D6-9F431C496D27}" destId="{D9B163E6-B30B-4423-A834-A4757121392B}" srcOrd="0" destOrd="0" presId="urn:microsoft.com/office/officeart/2018/2/layout/IconLabelList"/>
    <dgm:cxn modelId="{1D413C61-85DC-43B2-9FFA-49DF6E789077}" type="presParOf" srcId="{9B1ADB2D-5855-4625-91D6-9F431C496D27}" destId="{8B3602A8-9AF1-41CF-B620-FF09DA17DD03}" srcOrd="1" destOrd="0" presId="urn:microsoft.com/office/officeart/2018/2/layout/IconLabelList"/>
    <dgm:cxn modelId="{0AED184A-5C30-474E-9926-7CA4B2FF5E49}" type="presParOf" srcId="{9B1ADB2D-5855-4625-91D6-9F431C496D27}" destId="{F0D746AD-987D-4285-9A4B-69D782F931C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C76128-FAA9-4965-B4F8-405ADA6A313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72B990-AA6F-4118-8950-2C851515D847}">
      <dgm:prSet/>
      <dgm:spPr/>
      <dgm:t>
        <a:bodyPr/>
        <a:lstStyle/>
        <a:p>
          <a:r>
            <a:rPr lang="en-US"/>
            <a:t>Planned expenses at the beginning of a project / cycle</a:t>
          </a:r>
        </a:p>
      </dgm:t>
    </dgm:pt>
    <dgm:pt modelId="{144307B9-833F-433C-A7BF-055324E65FCB}" type="parTrans" cxnId="{B97A7668-59E0-4A93-86F0-ABE466C25A4F}">
      <dgm:prSet/>
      <dgm:spPr/>
      <dgm:t>
        <a:bodyPr/>
        <a:lstStyle/>
        <a:p>
          <a:endParaRPr lang="en-US"/>
        </a:p>
      </dgm:t>
    </dgm:pt>
    <dgm:pt modelId="{558EFE7A-FFCE-4AAB-A295-5367A87C849A}" type="sibTrans" cxnId="{B97A7668-59E0-4A93-86F0-ABE466C25A4F}">
      <dgm:prSet/>
      <dgm:spPr/>
      <dgm:t>
        <a:bodyPr/>
        <a:lstStyle/>
        <a:p>
          <a:endParaRPr lang="en-US"/>
        </a:p>
      </dgm:t>
    </dgm:pt>
    <dgm:pt modelId="{4327F25F-84EA-4E2E-83BC-D98AC1DA4A97}">
      <dgm:prSet/>
      <dgm:spPr/>
      <dgm:t>
        <a:bodyPr/>
        <a:lstStyle/>
        <a:p>
          <a:r>
            <a:rPr lang="en-US"/>
            <a:t>Fixed costs</a:t>
          </a:r>
        </a:p>
      </dgm:t>
    </dgm:pt>
    <dgm:pt modelId="{1B828DBD-DCD3-43C1-81A0-BED94D5A9A95}" type="parTrans" cxnId="{6BC37BBB-2F40-45CF-A252-A970E3E9A5EB}">
      <dgm:prSet/>
      <dgm:spPr/>
      <dgm:t>
        <a:bodyPr/>
        <a:lstStyle/>
        <a:p>
          <a:endParaRPr lang="en-US"/>
        </a:p>
      </dgm:t>
    </dgm:pt>
    <dgm:pt modelId="{EF32BA6C-367D-4B9A-8184-BAE9EAFB4D3D}" type="sibTrans" cxnId="{6BC37BBB-2F40-45CF-A252-A970E3E9A5EB}">
      <dgm:prSet/>
      <dgm:spPr/>
      <dgm:t>
        <a:bodyPr/>
        <a:lstStyle/>
        <a:p>
          <a:endParaRPr lang="en-US"/>
        </a:p>
      </dgm:t>
    </dgm:pt>
    <dgm:pt modelId="{3B111875-F205-4A73-B7F7-027722ABE8F1}">
      <dgm:prSet/>
      <dgm:spPr/>
      <dgm:t>
        <a:bodyPr/>
        <a:lstStyle/>
        <a:p>
          <a:r>
            <a:rPr lang="en-US"/>
            <a:t>Fixed budget</a:t>
          </a:r>
        </a:p>
      </dgm:t>
    </dgm:pt>
    <dgm:pt modelId="{B1987577-ADBA-4097-9620-26C8356F43C6}" type="parTrans" cxnId="{AC56C9F9-D782-4750-9732-1E60E4FA307F}">
      <dgm:prSet/>
      <dgm:spPr/>
      <dgm:t>
        <a:bodyPr/>
        <a:lstStyle/>
        <a:p>
          <a:endParaRPr lang="en-US"/>
        </a:p>
      </dgm:t>
    </dgm:pt>
    <dgm:pt modelId="{AB1DB219-E1E3-4C4D-9507-C4DC43115B6D}" type="sibTrans" cxnId="{AC56C9F9-D782-4750-9732-1E60E4FA307F}">
      <dgm:prSet/>
      <dgm:spPr/>
      <dgm:t>
        <a:bodyPr/>
        <a:lstStyle/>
        <a:p>
          <a:endParaRPr lang="en-US"/>
        </a:p>
      </dgm:t>
    </dgm:pt>
    <dgm:pt modelId="{BBDFC832-B083-4360-8457-AEF630C70E8A}" type="pres">
      <dgm:prSet presAssocID="{B0C76128-FAA9-4965-B4F8-405ADA6A3131}" presName="root" presStyleCnt="0">
        <dgm:presLayoutVars>
          <dgm:dir/>
          <dgm:resizeHandles val="exact"/>
        </dgm:presLayoutVars>
      </dgm:prSet>
      <dgm:spPr/>
    </dgm:pt>
    <dgm:pt modelId="{83840F00-315F-40DE-9CBE-5EB2628DEC39}" type="pres">
      <dgm:prSet presAssocID="{3A72B990-AA6F-4118-8950-2C851515D847}" presName="compNode" presStyleCnt="0"/>
      <dgm:spPr/>
    </dgm:pt>
    <dgm:pt modelId="{2A261F2B-102D-44EC-80FC-3739536B8891}" type="pres">
      <dgm:prSet presAssocID="{3A72B990-AA6F-4118-8950-2C851515D8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4388BF5E-6B27-4C15-A844-0C7A8DC3E06B}" type="pres">
      <dgm:prSet presAssocID="{3A72B990-AA6F-4118-8950-2C851515D847}" presName="spaceRect" presStyleCnt="0"/>
      <dgm:spPr/>
    </dgm:pt>
    <dgm:pt modelId="{96620B4A-C5B0-44EC-B0B5-83B2CCA1C1A7}" type="pres">
      <dgm:prSet presAssocID="{3A72B990-AA6F-4118-8950-2C851515D847}" presName="textRect" presStyleLbl="revTx" presStyleIdx="0" presStyleCnt="3">
        <dgm:presLayoutVars>
          <dgm:chMax val="1"/>
          <dgm:chPref val="1"/>
        </dgm:presLayoutVars>
      </dgm:prSet>
      <dgm:spPr/>
    </dgm:pt>
    <dgm:pt modelId="{59F28C5C-64A5-45F8-8CA6-1A8135AC983F}" type="pres">
      <dgm:prSet presAssocID="{558EFE7A-FFCE-4AAB-A295-5367A87C849A}" presName="sibTrans" presStyleCnt="0"/>
      <dgm:spPr/>
    </dgm:pt>
    <dgm:pt modelId="{9D02FB61-E577-4CF1-95A9-EFDE1C5E73E2}" type="pres">
      <dgm:prSet presAssocID="{4327F25F-84EA-4E2E-83BC-D98AC1DA4A97}" presName="compNode" presStyleCnt="0"/>
      <dgm:spPr/>
    </dgm:pt>
    <dgm:pt modelId="{846D5B8C-94CC-4521-9BC0-9B5C0098A1B6}" type="pres">
      <dgm:prSet presAssocID="{4327F25F-84EA-4E2E-83BC-D98AC1DA4A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5FEE408D-9AF5-46D5-9BA4-27A84D8406D8}" type="pres">
      <dgm:prSet presAssocID="{4327F25F-84EA-4E2E-83BC-D98AC1DA4A97}" presName="spaceRect" presStyleCnt="0"/>
      <dgm:spPr/>
    </dgm:pt>
    <dgm:pt modelId="{7156335A-1EA0-4B7C-9BFC-98C7AAA16C6E}" type="pres">
      <dgm:prSet presAssocID="{4327F25F-84EA-4E2E-83BC-D98AC1DA4A97}" presName="textRect" presStyleLbl="revTx" presStyleIdx="1" presStyleCnt="3">
        <dgm:presLayoutVars>
          <dgm:chMax val="1"/>
          <dgm:chPref val="1"/>
        </dgm:presLayoutVars>
      </dgm:prSet>
      <dgm:spPr/>
    </dgm:pt>
    <dgm:pt modelId="{77DA57F6-7EE4-40E7-850D-8F6D93AE0729}" type="pres">
      <dgm:prSet presAssocID="{EF32BA6C-367D-4B9A-8184-BAE9EAFB4D3D}" presName="sibTrans" presStyleCnt="0"/>
      <dgm:spPr/>
    </dgm:pt>
    <dgm:pt modelId="{D4394311-AD0B-4D81-8E27-DA8F88049417}" type="pres">
      <dgm:prSet presAssocID="{3B111875-F205-4A73-B7F7-027722ABE8F1}" presName="compNode" presStyleCnt="0"/>
      <dgm:spPr/>
    </dgm:pt>
    <dgm:pt modelId="{F5BCE54A-6E5B-4E17-82EC-5D69CAFE212A}" type="pres">
      <dgm:prSet presAssocID="{3B111875-F205-4A73-B7F7-027722ABE8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0E0155E0-1E16-4526-B934-479905FF4C73}" type="pres">
      <dgm:prSet presAssocID="{3B111875-F205-4A73-B7F7-027722ABE8F1}" presName="spaceRect" presStyleCnt="0"/>
      <dgm:spPr/>
    </dgm:pt>
    <dgm:pt modelId="{520C586C-EF8B-4814-82D3-B3E88181D6EA}" type="pres">
      <dgm:prSet presAssocID="{3B111875-F205-4A73-B7F7-027722ABE8F1}" presName="textRect" presStyleLbl="revTx" presStyleIdx="2" presStyleCnt="3">
        <dgm:presLayoutVars>
          <dgm:chMax val="1"/>
          <dgm:chPref val="1"/>
        </dgm:presLayoutVars>
      </dgm:prSet>
      <dgm:spPr/>
    </dgm:pt>
  </dgm:ptLst>
  <dgm:cxnLst>
    <dgm:cxn modelId="{B97A7668-59E0-4A93-86F0-ABE466C25A4F}" srcId="{B0C76128-FAA9-4965-B4F8-405ADA6A3131}" destId="{3A72B990-AA6F-4118-8950-2C851515D847}" srcOrd="0" destOrd="0" parTransId="{144307B9-833F-433C-A7BF-055324E65FCB}" sibTransId="{558EFE7A-FFCE-4AAB-A295-5367A87C849A}"/>
    <dgm:cxn modelId="{CAFA8584-9E38-4F1C-909E-A8C2480FB55E}" type="presOf" srcId="{4327F25F-84EA-4E2E-83BC-D98AC1DA4A97}" destId="{7156335A-1EA0-4B7C-9BFC-98C7AAA16C6E}" srcOrd="0" destOrd="0" presId="urn:microsoft.com/office/officeart/2018/2/layout/IconLabelList"/>
    <dgm:cxn modelId="{6BC37BBB-2F40-45CF-A252-A970E3E9A5EB}" srcId="{B0C76128-FAA9-4965-B4F8-405ADA6A3131}" destId="{4327F25F-84EA-4E2E-83BC-D98AC1DA4A97}" srcOrd="1" destOrd="0" parTransId="{1B828DBD-DCD3-43C1-81A0-BED94D5A9A95}" sibTransId="{EF32BA6C-367D-4B9A-8184-BAE9EAFB4D3D}"/>
    <dgm:cxn modelId="{516560C3-5801-4FB7-8F2B-8B751E3074D6}" type="presOf" srcId="{3B111875-F205-4A73-B7F7-027722ABE8F1}" destId="{520C586C-EF8B-4814-82D3-B3E88181D6EA}" srcOrd="0" destOrd="0" presId="urn:microsoft.com/office/officeart/2018/2/layout/IconLabelList"/>
    <dgm:cxn modelId="{B65ECCDA-E66E-4D9B-99CB-FD1C04199C89}" type="presOf" srcId="{B0C76128-FAA9-4965-B4F8-405ADA6A3131}" destId="{BBDFC832-B083-4360-8457-AEF630C70E8A}" srcOrd="0" destOrd="0" presId="urn:microsoft.com/office/officeart/2018/2/layout/IconLabelList"/>
    <dgm:cxn modelId="{AC56C9F9-D782-4750-9732-1E60E4FA307F}" srcId="{B0C76128-FAA9-4965-B4F8-405ADA6A3131}" destId="{3B111875-F205-4A73-B7F7-027722ABE8F1}" srcOrd="2" destOrd="0" parTransId="{B1987577-ADBA-4097-9620-26C8356F43C6}" sibTransId="{AB1DB219-E1E3-4C4D-9507-C4DC43115B6D}"/>
    <dgm:cxn modelId="{40034DFA-5593-4CD1-80C4-9EE749A26E10}" type="presOf" srcId="{3A72B990-AA6F-4118-8950-2C851515D847}" destId="{96620B4A-C5B0-44EC-B0B5-83B2CCA1C1A7}" srcOrd="0" destOrd="0" presId="urn:microsoft.com/office/officeart/2018/2/layout/IconLabelList"/>
    <dgm:cxn modelId="{85735F98-34E1-4B0F-B722-8D9605DF7906}" type="presParOf" srcId="{BBDFC832-B083-4360-8457-AEF630C70E8A}" destId="{83840F00-315F-40DE-9CBE-5EB2628DEC39}" srcOrd="0" destOrd="0" presId="urn:microsoft.com/office/officeart/2018/2/layout/IconLabelList"/>
    <dgm:cxn modelId="{4845DC58-7FD4-4D5B-8AC7-0BF7DA3915F7}" type="presParOf" srcId="{83840F00-315F-40DE-9CBE-5EB2628DEC39}" destId="{2A261F2B-102D-44EC-80FC-3739536B8891}" srcOrd="0" destOrd="0" presId="urn:microsoft.com/office/officeart/2018/2/layout/IconLabelList"/>
    <dgm:cxn modelId="{AFCA7C8E-C3DC-4D1E-B326-E680986635F3}" type="presParOf" srcId="{83840F00-315F-40DE-9CBE-5EB2628DEC39}" destId="{4388BF5E-6B27-4C15-A844-0C7A8DC3E06B}" srcOrd="1" destOrd="0" presId="urn:microsoft.com/office/officeart/2018/2/layout/IconLabelList"/>
    <dgm:cxn modelId="{446C173C-90BC-4B44-B91B-FE4052AAF133}" type="presParOf" srcId="{83840F00-315F-40DE-9CBE-5EB2628DEC39}" destId="{96620B4A-C5B0-44EC-B0B5-83B2CCA1C1A7}" srcOrd="2" destOrd="0" presId="urn:microsoft.com/office/officeart/2018/2/layout/IconLabelList"/>
    <dgm:cxn modelId="{1C68A818-3225-4A62-AB0C-878DD8409339}" type="presParOf" srcId="{BBDFC832-B083-4360-8457-AEF630C70E8A}" destId="{59F28C5C-64A5-45F8-8CA6-1A8135AC983F}" srcOrd="1" destOrd="0" presId="urn:microsoft.com/office/officeart/2018/2/layout/IconLabelList"/>
    <dgm:cxn modelId="{02AC182B-55C4-428C-8602-E13E0F3CC3BD}" type="presParOf" srcId="{BBDFC832-B083-4360-8457-AEF630C70E8A}" destId="{9D02FB61-E577-4CF1-95A9-EFDE1C5E73E2}" srcOrd="2" destOrd="0" presId="urn:microsoft.com/office/officeart/2018/2/layout/IconLabelList"/>
    <dgm:cxn modelId="{3DE0B67A-004E-4276-896A-3771E94BA522}" type="presParOf" srcId="{9D02FB61-E577-4CF1-95A9-EFDE1C5E73E2}" destId="{846D5B8C-94CC-4521-9BC0-9B5C0098A1B6}" srcOrd="0" destOrd="0" presId="urn:microsoft.com/office/officeart/2018/2/layout/IconLabelList"/>
    <dgm:cxn modelId="{6FB78417-A079-4771-B1F3-E0DE6891FEB2}" type="presParOf" srcId="{9D02FB61-E577-4CF1-95A9-EFDE1C5E73E2}" destId="{5FEE408D-9AF5-46D5-9BA4-27A84D8406D8}" srcOrd="1" destOrd="0" presId="urn:microsoft.com/office/officeart/2018/2/layout/IconLabelList"/>
    <dgm:cxn modelId="{0650108D-CC13-479B-8301-4AD30D57F82A}" type="presParOf" srcId="{9D02FB61-E577-4CF1-95A9-EFDE1C5E73E2}" destId="{7156335A-1EA0-4B7C-9BFC-98C7AAA16C6E}" srcOrd="2" destOrd="0" presId="urn:microsoft.com/office/officeart/2018/2/layout/IconLabelList"/>
    <dgm:cxn modelId="{F9078368-07A1-407E-A7BD-CBE123997DDE}" type="presParOf" srcId="{BBDFC832-B083-4360-8457-AEF630C70E8A}" destId="{77DA57F6-7EE4-40E7-850D-8F6D93AE0729}" srcOrd="3" destOrd="0" presId="urn:microsoft.com/office/officeart/2018/2/layout/IconLabelList"/>
    <dgm:cxn modelId="{E099D094-8132-4313-A48E-2CBB7D816D9E}" type="presParOf" srcId="{BBDFC832-B083-4360-8457-AEF630C70E8A}" destId="{D4394311-AD0B-4D81-8E27-DA8F88049417}" srcOrd="4" destOrd="0" presId="urn:microsoft.com/office/officeart/2018/2/layout/IconLabelList"/>
    <dgm:cxn modelId="{05B9BC3C-F932-43D8-A162-DEA7DCD9B45F}" type="presParOf" srcId="{D4394311-AD0B-4D81-8E27-DA8F88049417}" destId="{F5BCE54A-6E5B-4E17-82EC-5D69CAFE212A}" srcOrd="0" destOrd="0" presId="urn:microsoft.com/office/officeart/2018/2/layout/IconLabelList"/>
    <dgm:cxn modelId="{24768DE2-F38E-48C2-8F05-3A42DCC0F624}" type="presParOf" srcId="{D4394311-AD0B-4D81-8E27-DA8F88049417}" destId="{0E0155E0-1E16-4526-B934-479905FF4C73}" srcOrd="1" destOrd="0" presId="urn:microsoft.com/office/officeart/2018/2/layout/IconLabelList"/>
    <dgm:cxn modelId="{5ACC7823-9418-4710-8D15-5E48B737CF94}" type="presParOf" srcId="{D4394311-AD0B-4D81-8E27-DA8F88049417}" destId="{520C586C-EF8B-4814-82D3-B3E88181D6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9E29D8-2F2B-464C-B4F7-BEA285F7A9A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A2CDBD-116A-4260-84E7-19D7466AD1F1}">
      <dgm:prSet/>
      <dgm:spPr/>
      <dgm:t>
        <a:bodyPr/>
        <a:lstStyle/>
        <a:p>
          <a:r>
            <a:rPr lang="en-US"/>
            <a:t>No upfront investment</a:t>
          </a:r>
        </a:p>
      </dgm:t>
    </dgm:pt>
    <dgm:pt modelId="{82E9372F-C197-4467-A2B9-1B7C4DE8511C}" type="parTrans" cxnId="{69954607-AC1F-4AFE-B8CB-DED2801B8026}">
      <dgm:prSet/>
      <dgm:spPr/>
      <dgm:t>
        <a:bodyPr/>
        <a:lstStyle/>
        <a:p>
          <a:endParaRPr lang="en-US"/>
        </a:p>
      </dgm:t>
    </dgm:pt>
    <dgm:pt modelId="{8D98F501-E95D-47BF-8C70-FDB3A6585FBE}" type="sibTrans" cxnId="{69954607-AC1F-4AFE-B8CB-DED2801B8026}">
      <dgm:prSet/>
      <dgm:spPr/>
      <dgm:t>
        <a:bodyPr/>
        <a:lstStyle/>
        <a:p>
          <a:endParaRPr lang="en-US"/>
        </a:p>
      </dgm:t>
    </dgm:pt>
    <dgm:pt modelId="{B3720043-BBB6-403D-AA89-F97D077CE9C8}">
      <dgm:prSet/>
      <dgm:spPr/>
      <dgm:t>
        <a:bodyPr/>
        <a:lstStyle/>
        <a:p>
          <a:r>
            <a:rPr lang="en-US"/>
            <a:t>On-Demand Spend for infrastructure</a:t>
          </a:r>
        </a:p>
      </dgm:t>
    </dgm:pt>
    <dgm:pt modelId="{C9916106-4BDD-4C9B-B79C-EE46B8126D41}" type="parTrans" cxnId="{B73E8C34-76A2-49D6-8EE4-53EBE78BABD1}">
      <dgm:prSet/>
      <dgm:spPr/>
      <dgm:t>
        <a:bodyPr/>
        <a:lstStyle/>
        <a:p>
          <a:endParaRPr lang="en-US"/>
        </a:p>
      </dgm:t>
    </dgm:pt>
    <dgm:pt modelId="{E833E5F6-D6C1-484A-9E0E-437AF9F0408A}" type="sibTrans" cxnId="{B73E8C34-76A2-49D6-8EE4-53EBE78BABD1}">
      <dgm:prSet/>
      <dgm:spPr/>
      <dgm:t>
        <a:bodyPr/>
        <a:lstStyle/>
        <a:p>
          <a:endParaRPr lang="en-US"/>
        </a:p>
      </dgm:t>
    </dgm:pt>
    <dgm:pt modelId="{8823F607-08FA-4DE3-BBE3-44F233635A97}">
      <dgm:prSet/>
      <dgm:spPr/>
      <dgm:t>
        <a:bodyPr/>
        <a:lstStyle/>
        <a:p>
          <a:r>
            <a:rPr lang="en-US"/>
            <a:t>Spend model for unknown or variable demand</a:t>
          </a:r>
        </a:p>
      </dgm:t>
    </dgm:pt>
    <dgm:pt modelId="{F07DE0B4-A822-4BBA-9F03-6B281E3675F0}" type="parTrans" cxnId="{B8C90104-6E6F-45E8-AD94-F0743E3DB911}">
      <dgm:prSet/>
      <dgm:spPr/>
      <dgm:t>
        <a:bodyPr/>
        <a:lstStyle/>
        <a:p>
          <a:endParaRPr lang="en-US"/>
        </a:p>
      </dgm:t>
    </dgm:pt>
    <dgm:pt modelId="{C4F633B9-3692-42C5-8BDA-1E1F57C9DDEA}" type="sibTrans" cxnId="{B8C90104-6E6F-45E8-AD94-F0743E3DB911}">
      <dgm:prSet/>
      <dgm:spPr/>
      <dgm:t>
        <a:bodyPr/>
        <a:lstStyle/>
        <a:p>
          <a:endParaRPr lang="en-US"/>
        </a:p>
      </dgm:t>
    </dgm:pt>
    <dgm:pt modelId="{F4FD92C7-4104-4617-8041-E44C74AB61C0}" type="pres">
      <dgm:prSet presAssocID="{419E29D8-2F2B-464C-B4F7-BEA285F7A9A2}" presName="root" presStyleCnt="0">
        <dgm:presLayoutVars>
          <dgm:dir/>
          <dgm:resizeHandles val="exact"/>
        </dgm:presLayoutVars>
      </dgm:prSet>
      <dgm:spPr/>
    </dgm:pt>
    <dgm:pt modelId="{038BDF24-00BD-4656-BEA3-4D53A745D65C}" type="pres">
      <dgm:prSet presAssocID="{419E29D8-2F2B-464C-B4F7-BEA285F7A9A2}" presName="container" presStyleCnt="0">
        <dgm:presLayoutVars>
          <dgm:dir/>
          <dgm:resizeHandles val="exact"/>
        </dgm:presLayoutVars>
      </dgm:prSet>
      <dgm:spPr/>
    </dgm:pt>
    <dgm:pt modelId="{B5882A18-6D10-4EEA-B36D-74234C8F8A29}" type="pres">
      <dgm:prSet presAssocID="{E5A2CDBD-116A-4260-84E7-19D7466AD1F1}" presName="compNode" presStyleCnt="0"/>
      <dgm:spPr/>
    </dgm:pt>
    <dgm:pt modelId="{81F3A042-6E4E-43A8-B964-081B7720354B}" type="pres">
      <dgm:prSet presAssocID="{E5A2CDBD-116A-4260-84E7-19D7466AD1F1}" presName="iconBgRect" presStyleLbl="bgShp" presStyleIdx="0" presStyleCnt="3"/>
      <dgm:spPr/>
    </dgm:pt>
    <dgm:pt modelId="{FAC42AB9-C5BE-4205-A5FD-C3749205C380}" type="pres">
      <dgm:prSet presAssocID="{E5A2CDBD-116A-4260-84E7-19D7466AD1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ggy Bank"/>
        </a:ext>
      </dgm:extLst>
    </dgm:pt>
    <dgm:pt modelId="{D2F67F86-9B40-4FF5-A297-BB40542D0D2A}" type="pres">
      <dgm:prSet presAssocID="{E5A2CDBD-116A-4260-84E7-19D7466AD1F1}" presName="spaceRect" presStyleCnt="0"/>
      <dgm:spPr/>
    </dgm:pt>
    <dgm:pt modelId="{0F3BB443-D73D-47B5-A7FE-019EA6A361C6}" type="pres">
      <dgm:prSet presAssocID="{E5A2CDBD-116A-4260-84E7-19D7466AD1F1}" presName="textRect" presStyleLbl="revTx" presStyleIdx="0" presStyleCnt="3">
        <dgm:presLayoutVars>
          <dgm:chMax val="1"/>
          <dgm:chPref val="1"/>
        </dgm:presLayoutVars>
      </dgm:prSet>
      <dgm:spPr/>
    </dgm:pt>
    <dgm:pt modelId="{DBE57201-7186-449F-9FC9-755D5817EA09}" type="pres">
      <dgm:prSet presAssocID="{8D98F501-E95D-47BF-8C70-FDB3A6585FBE}" presName="sibTrans" presStyleLbl="sibTrans2D1" presStyleIdx="0" presStyleCnt="0"/>
      <dgm:spPr/>
    </dgm:pt>
    <dgm:pt modelId="{E1B870C6-D502-496D-AD1A-D2F0A79BB021}" type="pres">
      <dgm:prSet presAssocID="{B3720043-BBB6-403D-AA89-F97D077CE9C8}" presName="compNode" presStyleCnt="0"/>
      <dgm:spPr/>
    </dgm:pt>
    <dgm:pt modelId="{4D81D060-0C37-4B71-A25C-4E4AD29997F0}" type="pres">
      <dgm:prSet presAssocID="{B3720043-BBB6-403D-AA89-F97D077CE9C8}" presName="iconBgRect" presStyleLbl="bgShp" presStyleIdx="1" presStyleCnt="3"/>
      <dgm:spPr/>
    </dgm:pt>
    <dgm:pt modelId="{3F2A3D08-D75C-4997-8415-A7D1A84DDA14}" type="pres">
      <dgm:prSet presAssocID="{B3720043-BBB6-403D-AA89-F97D077CE9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5C44FFB7-33E7-4623-BB58-6B4733898100}" type="pres">
      <dgm:prSet presAssocID="{B3720043-BBB6-403D-AA89-F97D077CE9C8}" presName="spaceRect" presStyleCnt="0"/>
      <dgm:spPr/>
    </dgm:pt>
    <dgm:pt modelId="{A31BB391-E10F-4DBD-A535-656F65CFAF4F}" type="pres">
      <dgm:prSet presAssocID="{B3720043-BBB6-403D-AA89-F97D077CE9C8}" presName="textRect" presStyleLbl="revTx" presStyleIdx="1" presStyleCnt="3">
        <dgm:presLayoutVars>
          <dgm:chMax val="1"/>
          <dgm:chPref val="1"/>
        </dgm:presLayoutVars>
      </dgm:prSet>
      <dgm:spPr/>
    </dgm:pt>
    <dgm:pt modelId="{E807992E-584B-4494-8500-9CB342D302F0}" type="pres">
      <dgm:prSet presAssocID="{E833E5F6-D6C1-484A-9E0E-437AF9F0408A}" presName="sibTrans" presStyleLbl="sibTrans2D1" presStyleIdx="0" presStyleCnt="0"/>
      <dgm:spPr/>
    </dgm:pt>
    <dgm:pt modelId="{53D0265F-2F46-4CA9-A14A-40A64A90DA03}" type="pres">
      <dgm:prSet presAssocID="{8823F607-08FA-4DE3-BBE3-44F233635A97}" presName="compNode" presStyleCnt="0"/>
      <dgm:spPr/>
    </dgm:pt>
    <dgm:pt modelId="{55B6E7A9-1859-42AC-B234-24B0FCF9AD1E}" type="pres">
      <dgm:prSet presAssocID="{8823F607-08FA-4DE3-BBE3-44F233635A97}" presName="iconBgRect" presStyleLbl="bgShp" presStyleIdx="2" presStyleCnt="3"/>
      <dgm:spPr/>
    </dgm:pt>
    <dgm:pt modelId="{E69199D7-4C6F-48E6-BDA8-57E45FF7A529}" type="pres">
      <dgm:prSet presAssocID="{8823F607-08FA-4DE3-BBE3-44F233635A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76A4C013-35B6-4471-B249-456601DA138B}" type="pres">
      <dgm:prSet presAssocID="{8823F607-08FA-4DE3-BBE3-44F233635A97}" presName="spaceRect" presStyleCnt="0"/>
      <dgm:spPr/>
    </dgm:pt>
    <dgm:pt modelId="{8DF55E36-3B90-4009-A9F3-7A8D0EEE9D47}" type="pres">
      <dgm:prSet presAssocID="{8823F607-08FA-4DE3-BBE3-44F233635A97}" presName="textRect" presStyleLbl="revTx" presStyleIdx="2" presStyleCnt="3">
        <dgm:presLayoutVars>
          <dgm:chMax val="1"/>
          <dgm:chPref val="1"/>
        </dgm:presLayoutVars>
      </dgm:prSet>
      <dgm:spPr/>
    </dgm:pt>
  </dgm:ptLst>
  <dgm:cxnLst>
    <dgm:cxn modelId="{B8C90104-6E6F-45E8-AD94-F0743E3DB911}" srcId="{419E29D8-2F2B-464C-B4F7-BEA285F7A9A2}" destId="{8823F607-08FA-4DE3-BBE3-44F233635A97}" srcOrd="2" destOrd="0" parTransId="{F07DE0B4-A822-4BBA-9F03-6B281E3675F0}" sibTransId="{C4F633B9-3692-42C5-8BDA-1E1F57C9DDEA}"/>
    <dgm:cxn modelId="{69954607-AC1F-4AFE-B8CB-DED2801B8026}" srcId="{419E29D8-2F2B-464C-B4F7-BEA285F7A9A2}" destId="{E5A2CDBD-116A-4260-84E7-19D7466AD1F1}" srcOrd="0" destOrd="0" parTransId="{82E9372F-C197-4467-A2B9-1B7C4DE8511C}" sibTransId="{8D98F501-E95D-47BF-8C70-FDB3A6585FBE}"/>
    <dgm:cxn modelId="{472C2E1C-BB94-49D8-B9E1-444272F3FBDF}" type="presOf" srcId="{8D98F501-E95D-47BF-8C70-FDB3A6585FBE}" destId="{DBE57201-7186-449F-9FC9-755D5817EA09}" srcOrd="0" destOrd="0" presId="urn:microsoft.com/office/officeart/2018/2/layout/IconCircleList"/>
    <dgm:cxn modelId="{B73E8C34-76A2-49D6-8EE4-53EBE78BABD1}" srcId="{419E29D8-2F2B-464C-B4F7-BEA285F7A9A2}" destId="{B3720043-BBB6-403D-AA89-F97D077CE9C8}" srcOrd="1" destOrd="0" parTransId="{C9916106-4BDD-4C9B-B79C-EE46B8126D41}" sibTransId="{E833E5F6-D6C1-484A-9E0E-437AF9F0408A}"/>
    <dgm:cxn modelId="{E7889142-1D65-419D-8AFF-E4DBFFE108FB}" type="presOf" srcId="{B3720043-BBB6-403D-AA89-F97D077CE9C8}" destId="{A31BB391-E10F-4DBD-A535-656F65CFAF4F}" srcOrd="0" destOrd="0" presId="urn:microsoft.com/office/officeart/2018/2/layout/IconCircleList"/>
    <dgm:cxn modelId="{57D91043-BEC1-4930-BC6A-747BB58CF69A}" type="presOf" srcId="{419E29D8-2F2B-464C-B4F7-BEA285F7A9A2}" destId="{F4FD92C7-4104-4617-8041-E44C74AB61C0}" srcOrd="0" destOrd="0" presId="urn:microsoft.com/office/officeart/2018/2/layout/IconCircleList"/>
    <dgm:cxn modelId="{D4A8C04C-9497-4F78-9055-0417FF61AB59}" type="presOf" srcId="{E5A2CDBD-116A-4260-84E7-19D7466AD1F1}" destId="{0F3BB443-D73D-47B5-A7FE-019EA6A361C6}" srcOrd="0" destOrd="0" presId="urn:microsoft.com/office/officeart/2018/2/layout/IconCircleList"/>
    <dgm:cxn modelId="{4D221DBD-6951-487D-BFEE-D73824840E03}" type="presOf" srcId="{8823F607-08FA-4DE3-BBE3-44F233635A97}" destId="{8DF55E36-3B90-4009-A9F3-7A8D0EEE9D47}" srcOrd="0" destOrd="0" presId="urn:microsoft.com/office/officeart/2018/2/layout/IconCircleList"/>
    <dgm:cxn modelId="{43C3A8E5-CD38-49B3-809B-53E7917DE013}" type="presOf" srcId="{E833E5F6-D6C1-484A-9E0E-437AF9F0408A}" destId="{E807992E-584B-4494-8500-9CB342D302F0}" srcOrd="0" destOrd="0" presId="urn:microsoft.com/office/officeart/2018/2/layout/IconCircleList"/>
    <dgm:cxn modelId="{F1C22985-D9A2-448C-95CA-50C5C0EDF8C4}" type="presParOf" srcId="{F4FD92C7-4104-4617-8041-E44C74AB61C0}" destId="{038BDF24-00BD-4656-BEA3-4D53A745D65C}" srcOrd="0" destOrd="0" presId="urn:microsoft.com/office/officeart/2018/2/layout/IconCircleList"/>
    <dgm:cxn modelId="{F2AF4D1C-177C-43CB-9E85-FEFCC79F1520}" type="presParOf" srcId="{038BDF24-00BD-4656-BEA3-4D53A745D65C}" destId="{B5882A18-6D10-4EEA-B36D-74234C8F8A29}" srcOrd="0" destOrd="0" presId="urn:microsoft.com/office/officeart/2018/2/layout/IconCircleList"/>
    <dgm:cxn modelId="{DDCE758D-A460-4893-9E95-82062913D55C}" type="presParOf" srcId="{B5882A18-6D10-4EEA-B36D-74234C8F8A29}" destId="{81F3A042-6E4E-43A8-B964-081B7720354B}" srcOrd="0" destOrd="0" presId="urn:microsoft.com/office/officeart/2018/2/layout/IconCircleList"/>
    <dgm:cxn modelId="{7C039925-24E4-4434-A6A8-33B39E117A11}" type="presParOf" srcId="{B5882A18-6D10-4EEA-B36D-74234C8F8A29}" destId="{FAC42AB9-C5BE-4205-A5FD-C3749205C380}" srcOrd="1" destOrd="0" presId="urn:microsoft.com/office/officeart/2018/2/layout/IconCircleList"/>
    <dgm:cxn modelId="{5A49BA3E-C25E-4FE5-9574-03DDBAEB42CC}" type="presParOf" srcId="{B5882A18-6D10-4EEA-B36D-74234C8F8A29}" destId="{D2F67F86-9B40-4FF5-A297-BB40542D0D2A}" srcOrd="2" destOrd="0" presId="urn:microsoft.com/office/officeart/2018/2/layout/IconCircleList"/>
    <dgm:cxn modelId="{7D7B53C0-06E4-4D30-A327-46225BC0A876}" type="presParOf" srcId="{B5882A18-6D10-4EEA-B36D-74234C8F8A29}" destId="{0F3BB443-D73D-47B5-A7FE-019EA6A361C6}" srcOrd="3" destOrd="0" presId="urn:microsoft.com/office/officeart/2018/2/layout/IconCircleList"/>
    <dgm:cxn modelId="{C5DF4B67-F51B-45A1-8F0E-73A9EC10D704}" type="presParOf" srcId="{038BDF24-00BD-4656-BEA3-4D53A745D65C}" destId="{DBE57201-7186-449F-9FC9-755D5817EA09}" srcOrd="1" destOrd="0" presId="urn:microsoft.com/office/officeart/2018/2/layout/IconCircleList"/>
    <dgm:cxn modelId="{648F16EE-3F92-45A2-96B8-0927E03362FA}" type="presParOf" srcId="{038BDF24-00BD-4656-BEA3-4D53A745D65C}" destId="{E1B870C6-D502-496D-AD1A-D2F0A79BB021}" srcOrd="2" destOrd="0" presId="urn:microsoft.com/office/officeart/2018/2/layout/IconCircleList"/>
    <dgm:cxn modelId="{C51A2D5D-CEC4-454C-9CF4-C85F1B80CC7C}" type="presParOf" srcId="{E1B870C6-D502-496D-AD1A-D2F0A79BB021}" destId="{4D81D060-0C37-4B71-A25C-4E4AD29997F0}" srcOrd="0" destOrd="0" presId="urn:microsoft.com/office/officeart/2018/2/layout/IconCircleList"/>
    <dgm:cxn modelId="{822AB3D8-CA0F-4D01-AFD7-D4F05B9CC0D0}" type="presParOf" srcId="{E1B870C6-D502-496D-AD1A-D2F0A79BB021}" destId="{3F2A3D08-D75C-4997-8415-A7D1A84DDA14}" srcOrd="1" destOrd="0" presId="urn:microsoft.com/office/officeart/2018/2/layout/IconCircleList"/>
    <dgm:cxn modelId="{CECF5548-BAD6-4D90-BCD7-B999E3E09C72}" type="presParOf" srcId="{E1B870C6-D502-496D-AD1A-D2F0A79BB021}" destId="{5C44FFB7-33E7-4623-BB58-6B4733898100}" srcOrd="2" destOrd="0" presId="urn:microsoft.com/office/officeart/2018/2/layout/IconCircleList"/>
    <dgm:cxn modelId="{9C7D8E1B-1CE4-458A-A3D7-49671FF975A4}" type="presParOf" srcId="{E1B870C6-D502-496D-AD1A-D2F0A79BB021}" destId="{A31BB391-E10F-4DBD-A535-656F65CFAF4F}" srcOrd="3" destOrd="0" presId="urn:microsoft.com/office/officeart/2018/2/layout/IconCircleList"/>
    <dgm:cxn modelId="{47A04FEB-E260-4142-9303-825826F1858C}" type="presParOf" srcId="{038BDF24-00BD-4656-BEA3-4D53A745D65C}" destId="{E807992E-584B-4494-8500-9CB342D302F0}" srcOrd="3" destOrd="0" presId="urn:microsoft.com/office/officeart/2018/2/layout/IconCircleList"/>
    <dgm:cxn modelId="{440A72EB-B6C9-422C-BFC8-394A5ECC2C40}" type="presParOf" srcId="{038BDF24-00BD-4656-BEA3-4D53A745D65C}" destId="{53D0265F-2F46-4CA9-A14A-40A64A90DA03}" srcOrd="4" destOrd="0" presId="urn:microsoft.com/office/officeart/2018/2/layout/IconCircleList"/>
    <dgm:cxn modelId="{02CB9AA6-A764-4084-970E-0ADE61ABFF77}" type="presParOf" srcId="{53D0265F-2F46-4CA9-A14A-40A64A90DA03}" destId="{55B6E7A9-1859-42AC-B234-24B0FCF9AD1E}" srcOrd="0" destOrd="0" presId="urn:microsoft.com/office/officeart/2018/2/layout/IconCircleList"/>
    <dgm:cxn modelId="{1B49666B-7DB8-4BC0-BC03-C3200DEBDB52}" type="presParOf" srcId="{53D0265F-2F46-4CA9-A14A-40A64A90DA03}" destId="{E69199D7-4C6F-48E6-BDA8-57E45FF7A529}" srcOrd="1" destOrd="0" presId="urn:microsoft.com/office/officeart/2018/2/layout/IconCircleList"/>
    <dgm:cxn modelId="{CB99EA6A-F127-43DF-B11F-B4CBFF8DA0ED}" type="presParOf" srcId="{53D0265F-2F46-4CA9-A14A-40A64A90DA03}" destId="{76A4C013-35B6-4471-B249-456601DA138B}" srcOrd="2" destOrd="0" presId="urn:microsoft.com/office/officeart/2018/2/layout/IconCircleList"/>
    <dgm:cxn modelId="{5C078870-847F-46D7-99C0-7E3D16C971B3}" type="presParOf" srcId="{53D0265F-2F46-4CA9-A14A-40A64A90DA03}" destId="{8DF55E36-3B90-4009-A9F3-7A8D0EEE9D4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17B6F1-B4D1-474A-AE90-D1B4603089E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13BD4AE-FEDC-43BA-B0B5-F9C63F6F9BB9}">
      <dgm:prSet/>
      <dgm:spPr/>
      <dgm:t>
        <a:bodyPr/>
        <a:lstStyle/>
        <a:p>
          <a:r>
            <a:rPr lang="en-US"/>
            <a:t>Public</a:t>
          </a:r>
        </a:p>
      </dgm:t>
    </dgm:pt>
    <dgm:pt modelId="{36669664-4614-48D9-9116-CD78A956B719}" type="parTrans" cxnId="{26A907A6-E47A-4A6A-BE27-C6E974A77C11}">
      <dgm:prSet/>
      <dgm:spPr/>
      <dgm:t>
        <a:bodyPr/>
        <a:lstStyle/>
        <a:p>
          <a:endParaRPr lang="en-US"/>
        </a:p>
      </dgm:t>
    </dgm:pt>
    <dgm:pt modelId="{D4446E2C-6FF7-4524-85E2-C7738DF74DCE}" type="sibTrans" cxnId="{26A907A6-E47A-4A6A-BE27-C6E974A77C11}">
      <dgm:prSet/>
      <dgm:spPr/>
      <dgm:t>
        <a:bodyPr/>
        <a:lstStyle/>
        <a:p>
          <a:endParaRPr lang="en-US"/>
        </a:p>
      </dgm:t>
    </dgm:pt>
    <dgm:pt modelId="{BECA73EE-63D1-4716-AB6F-78A1EF02E12B}">
      <dgm:prSet/>
      <dgm:spPr/>
      <dgm:t>
        <a:bodyPr/>
        <a:lstStyle/>
        <a:p>
          <a:r>
            <a:rPr lang="en-US"/>
            <a:t>Private</a:t>
          </a:r>
        </a:p>
      </dgm:t>
    </dgm:pt>
    <dgm:pt modelId="{29121508-BA7A-4D0D-88E4-FC18EB342E5A}" type="parTrans" cxnId="{3E57E2B7-3B8A-4EF3-9FDB-AFF1F4E972B4}">
      <dgm:prSet/>
      <dgm:spPr/>
      <dgm:t>
        <a:bodyPr/>
        <a:lstStyle/>
        <a:p>
          <a:endParaRPr lang="en-US"/>
        </a:p>
      </dgm:t>
    </dgm:pt>
    <dgm:pt modelId="{24C7D329-B726-4241-AAD8-9CCB746F4BC0}" type="sibTrans" cxnId="{3E57E2B7-3B8A-4EF3-9FDB-AFF1F4E972B4}">
      <dgm:prSet/>
      <dgm:spPr/>
      <dgm:t>
        <a:bodyPr/>
        <a:lstStyle/>
        <a:p>
          <a:endParaRPr lang="en-US"/>
        </a:p>
      </dgm:t>
    </dgm:pt>
    <dgm:pt modelId="{44E23F9B-99F1-4123-8D21-1BB180036D2C}">
      <dgm:prSet/>
      <dgm:spPr/>
      <dgm:t>
        <a:bodyPr/>
        <a:lstStyle/>
        <a:p>
          <a:r>
            <a:rPr lang="en-US" dirty="0"/>
            <a:t>Hybrid</a:t>
          </a:r>
        </a:p>
      </dgm:t>
    </dgm:pt>
    <dgm:pt modelId="{D9FDCC9D-D290-4B29-BC36-219179B6DCB6}" type="parTrans" cxnId="{053AC329-D401-4CC8-B449-64A19755268D}">
      <dgm:prSet/>
      <dgm:spPr/>
      <dgm:t>
        <a:bodyPr/>
        <a:lstStyle/>
        <a:p>
          <a:endParaRPr lang="en-US"/>
        </a:p>
      </dgm:t>
    </dgm:pt>
    <dgm:pt modelId="{7440A8DC-4C9B-406F-9D13-3855F6E91292}" type="sibTrans" cxnId="{053AC329-D401-4CC8-B449-64A19755268D}">
      <dgm:prSet/>
      <dgm:spPr/>
      <dgm:t>
        <a:bodyPr/>
        <a:lstStyle/>
        <a:p>
          <a:endParaRPr lang="en-US"/>
        </a:p>
      </dgm:t>
    </dgm:pt>
    <dgm:pt modelId="{165B9769-317B-0546-9D8F-BD68EC43FC36}" type="pres">
      <dgm:prSet presAssocID="{8217B6F1-B4D1-474A-AE90-D1B4603089ED}" presName="linear" presStyleCnt="0">
        <dgm:presLayoutVars>
          <dgm:dir/>
          <dgm:animLvl val="lvl"/>
          <dgm:resizeHandles val="exact"/>
        </dgm:presLayoutVars>
      </dgm:prSet>
      <dgm:spPr/>
    </dgm:pt>
    <dgm:pt modelId="{989F11DC-6989-754C-8A19-A921DD4E1FD8}" type="pres">
      <dgm:prSet presAssocID="{113BD4AE-FEDC-43BA-B0B5-F9C63F6F9BB9}" presName="parentLin" presStyleCnt="0"/>
      <dgm:spPr/>
    </dgm:pt>
    <dgm:pt modelId="{6745EFA1-DFCB-FC4D-8C34-0EF4280A30B7}" type="pres">
      <dgm:prSet presAssocID="{113BD4AE-FEDC-43BA-B0B5-F9C63F6F9BB9}" presName="parentLeftMargin" presStyleLbl="node1" presStyleIdx="0" presStyleCnt="3"/>
      <dgm:spPr/>
    </dgm:pt>
    <dgm:pt modelId="{9718592E-2C19-6347-9A9E-FED5300998DC}" type="pres">
      <dgm:prSet presAssocID="{113BD4AE-FEDC-43BA-B0B5-F9C63F6F9BB9}" presName="parentText" presStyleLbl="node1" presStyleIdx="0" presStyleCnt="3">
        <dgm:presLayoutVars>
          <dgm:chMax val="0"/>
          <dgm:bulletEnabled val="1"/>
        </dgm:presLayoutVars>
      </dgm:prSet>
      <dgm:spPr/>
    </dgm:pt>
    <dgm:pt modelId="{C4322817-8A3A-A04E-83D0-70941A95B917}" type="pres">
      <dgm:prSet presAssocID="{113BD4AE-FEDC-43BA-B0B5-F9C63F6F9BB9}" presName="negativeSpace" presStyleCnt="0"/>
      <dgm:spPr/>
    </dgm:pt>
    <dgm:pt modelId="{B47C03E4-9BF6-B34D-A052-D9D9BADC8647}" type="pres">
      <dgm:prSet presAssocID="{113BD4AE-FEDC-43BA-B0B5-F9C63F6F9BB9}" presName="childText" presStyleLbl="conFgAcc1" presStyleIdx="0" presStyleCnt="3">
        <dgm:presLayoutVars>
          <dgm:bulletEnabled val="1"/>
        </dgm:presLayoutVars>
      </dgm:prSet>
      <dgm:spPr/>
    </dgm:pt>
    <dgm:pt modelId="{F317BDEB-1118-4D47-9634-5D31829B6843}" type="pres">
      <dgm:prSet presAssocID="{D4446E2C-6FF7-4524-85E2-C7738DF74DCE}" presName="spaceBetweenRectangles" presStyleCnt="0"/>
      <dgm:spPr/>
    </dgm:pt>
    <dgm:pt modelId="{29DF1767-42B0-9448-882B-ABFB627BE503}" type="pres">
      <dgm:prSet presAssocID="{BECA73EE-63D1-4716-AB6F-78A1EF02E12B}" presName="parentLin" presStyleCnt="0"/>
      <dgm:spPr/>
    </dgm:pt>
    <dgm:pt modelId="{3592493E-6553-7242-95E1-CCAB7D00AB3A}" type="pres">
      <dgm:prSet presAssocID="{BECA73EE-63D1-4716-AB6F-78A1EF02E12B}" presName="parentLeftMargin" presStyleLbl="node1" presStyleIdx="0" presStyleCnt="3"/>
      <dgm:spPr/>
    </dgm:pt>
    <dgm:pt modelId="{2F4CAC59-D7D2-5547-A6D0-BEF6A0AA5F86}" type="pres">
      <dgm:prSet presAssocID="{BECA73EE-63D1-4716-AB6F-78A1EF02E12B}" presName="parentText" presStyleLbl="node1" presStyleIdx="1" presStyleCnt="3">
        <dgm:presLayoutVars>
          <dgm:chMax val="0"/>
          <dgm:bulletEnabled val="1"/>
        </dgm:presLayoutVars>
      </dgm:prSet>
      <dgm:spPr/>
    </dgm:pt>
    <dgm:pt modelId="{82B48204-92EE-6B46-8A27-9175AB5C1708}" type="pres">
      <dgm:prSet presAssocID="{BECA73EE-63D1-4716-AB6F-78A1EF02E12B}" presName="negativeSpace" presStyleCnt="0"/>
      <dgm:spPr/>
    </dgm:pt>
    <dgm:pt modelId="{994DAB0B-6300-DC4E-918B-A5D44E4A430F}" type="pres">
      <dgm:prSet presAssocID="{BECA73EE-63D1-4716-AB6F-78A1EF02E12B}" presName="childText" presStyleLbl="conFgAcc1" presStyleIdx="1" presStyleCnt="3">
        <dgm:presLayoutVars>
          <dgm:bulletEnabled val="1"/>
        </dgm:presLayoutVars>
      </dgm:prSet>
      <dgm:spPr/>
    </dgm:pt>
    <dgm:pt modelId="{8DEB41C3-F67E-A443-99FD-107F110F8289}" type="pres">
      <dgm:prSet presAssocID="{24C7D329-B726-4241-AAD8-9CCB746F4BC0}" presName="spaceBetweenRectangles" presStyleCnt="0"/>
      <dgm:spPr/>
    </dgm:pt>
    <dgm:pt modelId="{5B24E156-DD05-5546-A80A-9C95BC005AEF}" type="pres">
      <dgm:prSet presAssocID="{44E23F9B-99F1-4123-8D21-1BB180036D2C}" presName="parentLin" presStyleCnt="0"/>
      <dgm:spPr/>
    </dgm:pt>
    <dgm:pt modelId="{7017A2AB-C537-604F-AC17-79E956AC67E9}" type="pres">
      <dgm:prSet presAssocID="{44E23F9B-99F1-4123-8D21-1BB180036D2C}" presName="parentLeftMargin" presStyleLbl="node1" presStyleIdx="1" presStyleCnt="3"/>
      <dgm:spPr/>
    </dgm:pt>
    <dgm:pt modelId="{3300BD58-CF0A-7142-9D32-40D34EBC06EE}" type="pres">
      <dgm:prSet presAssocID="{44E23F9B-99F1-4123-8D21-1BB180036D2C}" presName="parentText" presStyleLbl="node1" presStyleIdx="2" presStyleCnt="3">
        <dgm:presLayoutVars>
          <dgm:chMax val="0"/>
          <dgm:bulletEnabled val="1"/>
        </dgm:presLayoutVars>
      </dgm:prSet>
      <dgm:spPr/>
    </dgm:pt>
    <dgm:pt modelId="{8CCF9815-5099-D74B-8A88-4064A3066FE1}" type="pres">
      <dgm:prSet presAssocID="{44E23F9B-99F1-4123-8D21-1BB180036D2C}" presName="negativeSpace" presStyleCnt="0"/>
      <dgm:spPr/>
    </dgm:pt>
    <dgm:pt modelId="{9CD65D03-7061-1F4E-8361-2BD4D40619E9}" type="pres">
      <dgm:prSet presAssocID="{44E23F9B-99F1-4123-8D21-1BB180036D2C}" presName="childText" presStyleLbl="conFgAcc1" presStyleIdx="2" presStyleCnt="3">
        <dgm:presLayoutVars>
          <dgm:bulletEnabled val="1"/>
        </dgm:presLayoutVars>
      </dgm:prSet>
      <dgm:spPr/>
    </dgm:pt>
  </dgm:ptLst>
  <dgm:cxnLst>
    <dgm:cxn modelId="{C1D6110E-45F5-A146-B290-6145E14B9436}" type="presOf" srcId="{113BD4AE-FEDC-43BA-B0B5-F9C63F6F9BB9}" destId="{9718592E-2C19-6347-9A9E-FED5300998DC}" srcOrd="1" destOrd="0" presId="urn:microsoft.com/office/officeart/2005/8/layout/list1"/>
    <dgm:cxn modelId="{053AC329-D401-4CC8-B449-64A19755268D}" srcId="{8217B6F1-B4D1-474A-AE90-D1B4603089ED}" destId="{44E23F9B-99F1-4123-8D21-1BB180036D2C}" srcOrd="2" destOrd="0" parTransId="{D9FDCC9D-D290-4B29-BC36-219179B6DCB6}" sibTransId="{7440A8DC-4C9B-406F-9D13-3855F6E91292}"/>
    <dgm:cxn modelId="{E9B01432-4738-FC41-8D1A-D9FBFC78367C}" type="presOf" srcId="{113BD4AE-FEDC-43BA-B0B5-F9C63F6F9BB9}" destId="{6745EFA1-DFCB-FC4D-8C34-0EF4280A30B7}" srcOrd="0" destOrd="0" presId="urn:microsoft.com/office/officeart/2005/8/layout/list1"/>
    <dgm:cxn modelId="{3F3A8555-88D3-C04F-90B1-4E8D163C4ED5}" type="presOf" srcId="{44E23F9B-99F1-4123-8D21-1BB180036D2C}" destId="{7017A2AB-C537-604F-AC17-79E956AC67E9}" srcOrd="0" destOrd="0" presId="urn:microsoft.com/office/officeart/2005/8/layout/list1"/>
    <dgm:cxn modelId="{15CAF258-FCFE-7840-A0AC-C0A53F11B8C9}" type="presOf" srcId="{BECA73EE-63D1-4716-AB6F-78A1EF02E12B}" destId="{2F4CAC59-D7D2-5547-A6D0-BEF6A0AA5F86}" srcOrd="1" destOrd="0" presId="urn:microsoft.com/office/officeart/2005/8/layout/list1"/>
    <dgm:cxn modelId="{464E6280-BF28-6740-B064-8BC02BD7C87E}" type="presOf" srcId="{BECA73EE-63D1-4716-AB6F-78A1EF02E12B}" destId="{3592493E-6553-7242-95E1-CCAB7D00AB3A}" srcOrd="0" destOrd="0" presId="urn:microsoft.com/office/officeart/2005/8/layout/list1"/>
    <dgm:cxn modelId="{A7FCAB80-A000-C64A-A709-A07D8CB5415B}" type="presOf" srcId="{44E23F9B-99F1-4123-8D21-1BB180036D2C}" destId="{3300BD58-CF0A-7142-9D32-40D34EBC06EE}" srcOrd="1" destOrd="0" presId="urn:microsoft.com/office/officeart/2005/8/layout/list1"/>
    <dgm:cxn modelId="{E423A0A0-DAEC-E34B-83D1-8DEF0B1B659A}" type="presOf" srcId="{8217B6F1-B4D1-474A-AE90-D1B4603089ED}" destId="{165B9769-317B-0546-9D8F-BD68EC43FC36}" srcOrd="0" destOrd="0" presId="urn:microsoft.com/office/officeart/2005/8/layout/list1"/>
    <dgm:cxn modelId="{26A907A6-E47A-4A6A-BE27-C6E974A77C11}" srcId="{8217B6F1-B4D1-474A-AE90-D1B4603089ED}" destId="{113BD4AE-FEDC-43BA-B0B5-F9C63F6F9BB9}" srcOrd="0" destOrd="0" parTransId="{36669664-4614-48D9-9116-CD78A956B719}" sibTransId="{D4446E2C-6FF7-4524-85E2-C7738DF74DCE}"/>
    <dgm:cxn modelId="{3E57E2B7-3B8A-4EF3-9FDB-AFF1F4E972B4}" srcId="{8217B6F1-B4D1-474A-AE90-D1B4603089ED}" destId="{BECA73EE-63D1-4716-AB6F-78A1EF02E12B}" srcOrd="1" destOrd="0" parTransId="{29121508-BA7A-4D0D-88E4-FC18EB342E5A}" sibTransId="{24C7D329-B726-4241-AAD8-9CCB746F4BC0}"/>
    <dgm:cxn modelId="{69CC6BF0-E7E7-984F-B4C7-604BD6CD9A57}" type="presParOf" srcId="{165B9769-317B-0546-9D8F-BD68EC43FC36}" destId="{989F11DC-6989-754C-8A19-A921DD4E1FD8}" srcOrd="0" destOrd="0" presId="urn:microsoft.com/office/officeart/2005/8/layout/list1"/>
    <dgm:cxn modelId="{2D758B75-279B-1B41-8D20-91A2D56B2A09}" type="presParOf" srcId="{989F11DC-6989-754C-8A19-A921DD4E1FD8}" destId="{6745EFA1-DFCB-FC4D-8C34-0EF4280A30B7}" srcOrd="0" destOrd="0" presId="urn:microsoft.com/office/officeart/2005/8/layout/list1"/>
    <dgm:cxn modelId="{408FF694-3E26-DD47-8BFC-370C0B8D0318}" type="presParOf" srcId="{989F11DC-6989-754C-8A19-A921DD4E1FD8}" destId="{9718592E-2C19-6347-9A9E-FED5300998DC}" srcOrd="1" destOrd="0" presId="urn:microsoft.com/office/officeart/2005/8/layout/list1"/>
    <dgm:cxn modelId="{4D5CCC2A-AC7D-F946-939D-8F0B7E582B4B}" type="presParOf" srcId="{165B9769-317B-0546-9D8F-BD68EC43FC36}" destId="{C4322817-8A3A-A04E-83D0-70941A95B917}" srcOrd="1" destOrd="0" presId="urn:microsoft.com/office/officeart/2005/8/layout/list1"/>
    <dgm:cxn modelId="{E21AB893-26B8-324C-944D-BA01DE711945}" type="presParOf" srcId="{165B9769-317B-0546-9D8F-BD68EC43FC36}" destId="{B47C03E4-9BF6-B34D-A052-D9D9BADC8647}" srcOrd="2" destOrd="0" presId="urn:microsoft.com/office/officeart/2005/8/layout/list1"/>
    <dgm:cxn modelId="{56333089-5078-7045-94BB-C138D2FF115E}" type="presParOf" srcId="{165B9769-317B-0546-9D8F-BD68EC43FC36}" destId="{F317BDEB-1118-4D47-9634-5D31829B6843}" srcOrd="3" destOrd="0" presId="urn:microsoft.com/office/officeart/2005/8/layout/list1"/>
    <dgm:cxn modelId="{3863CBB9-0B3A-4D49-8137-5AAA8C03FA32}" type="presParOf" srcId="{165B9769-317B-0546-9D8F-BD68EC43FC36}" destId="{29DF1767-42B0-9448-882B-ABFB627BE503}" srcOrd="4" destOrd="0" presId="urn:microsoft.com/office/officeart/2005/8/layout/list1"/>
    <dgm:cxn modelId="{593998FD-744C-7749-ADFD-1B7EC0FE3FAF}" type="presParOf" srcId="{29DF1767-42B0-9448-882B-ABFB627BE503}" destId="{3592493E-6553-7242-95E1-CCAB7D00AB3A}" srcOrd="0" destOrd="0" presId="urn:microsoft.com/office/officeart/2005/8/layout/list1"/>
    <dgm:cxn modelId="{4BCE949F-6503-3E49-8B2D-B61F52152C98}" type="presParOf" srcId="{29DF1767-42B0-9448-882B-ABFB627BE503}" destId="{2F4CAC59-D7D2-5547-A6D0-BEF6A0AA5F86}" srcOrd="1" destOrd="0" presId="urn:microsoft.com/office/officeart/2005/8/layout/list1"/>
    <dgm:cxn modelId="{DA8FD449-0E22-344E-B436-51A7F2374427}" type="presParOf" srcId="{165B9769-317B-0546-9D8F-BD68EC43FC36}" destId="{82B48204-92EE-6B46-8A27-9175AB5C1708}" srcOrd="5" destOrd="0" presId="urn:microsoft.com/office/officeart/2005/8/layout/list1"/>
    <dgm:cxn modelId="{3E5F6904-0F0D-6546-A2D3-D0BACE98A6E6}" type="presParOf" srcId="{165B9769-317B-0546-9D8F-BD68EC43FC36}" destId="{994DAB0B-6300-DC4E-918B-A5D44E4A430F}" srcOrd="6" destOrd="0" presId="urn:microsoft.com/office/officeart/2005/8/layout/list1"/>
    <dgm:cxn modelId="{F01CC784-00FB-E546-BEF8-975015CD2523}" type="presParOf" srcId="{165B9769-317B-0546-9D8F-BD68EC43FC36}" destId="{8DEB41C3-F67E-A443-99FD-107F110F8289}" srcOrd="7" destOrd="0" presId="urn:microsoft.com/office/officeart/2005/8/layout/list1"/>
    <dgm:cxn modelId="{11516E60-676D-0343-B88C-00EB4D81DF49}" type="presParOf" srcId="{165B9769-317B-0546-9D8F-BD68EC43FC36}" destId="{5B24E156-DD05-5546-A80A-9C95BC005AEF}" srcOrd="8" destOrd="0" presId="urn:microsoft.com/office/officeart/2005/8/layout/list1"/>
    <dgm:cxn modelId="{2FC3A0FF-A7B1-CA44-B0CF-A2DC8CFEB9FE}" type="presParOf" srcId="{5B24E156-DD05-5546-A80A-9C95BC005AEF}" destId="{7017A2AB-C537-604F-AC17-79E956AC67E9}" srcOrd="0" destOrd="0" presId="urn:microsoft.com/office/officeart/2005/8/layout/list1"/>
    <dgm:cxn modelId="{8037E6AD-240A-F546-BF19-EAB7DBEB9213}" type="presParOf" srcId="{5B24E156-DD05-5546-A80A-9C95BC005AEF}" destId="{3300BD58-CF0A-7142-9D32-40D34EBC06EE}" srcOrd="1" destOrd="0" presId="urn:microsoft.com/office/officeart/2005/8/layout/list1"/>
    <dgm:cxn modelId="{6D31C5A8-0239-0842-BC22-618C0238BBB7}" type="presParOf" srcId="{165B9769-317B-0546-9D8F-BD68EC43FC36}" destId="{8CCF9815-5099-D74B-8A88-4064A3066FE1}" srcOrd="9" destOrd="0" presId="urn:microsoft.com/office/officeart/2005/8/layout/list1"/>
    <dgm:cxn modelId="{1E3219AC-4B23-E34A-9E42-F5F7CE224547}" type="presParOf" srcId="{165B9769-317B-0546-9D8F-BD68EC43FC36}" destId="{9CD65D03-7061-1F4E-8361-2BD4D40619E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C2728-2108-48C5-938A-ACC8A31C71AB}">
      <dsp:nvSpPr>
        <dsp:cNvPr id="0" name=""/>
        <dsp:cNvSpPr/>
      </dsp:nvSpPr>
      <dsp:spPr>
        <a:xfrm>
          <a:off x="408192" y="67916"/>
          <a:ext cx="1231599" cy="12315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9610A-115D-4C89-AB09-070C13179483}">
      <dsp:nvSpPr>
        <dsp:cNvPr id="0" name=""/>
        <dsp:cNvSpPr/>
      </dsp:nvSpPr>
      <dsp:spPr>
        <a:xfrm>
          <a:off x="666828" y="326552"/>
          <a:ext cx="714327" cy="7143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44F73-6B67-4FB0-AF73-695B72F590B7}">
      <dsp:nvSpPr>
        <dsp:cNvPr id="0" name=""/>
        <dsp:cNvSpPr/>
      </dsp:nvSpPr>
      <dsp:spPr>
        <a:xfrm>
          <a:off x="1903706" y="67916"/>
          <a:ext cx="2903056" cy="123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kern="1200"/>
            <a:t>Define : Cloud Computing, High Availability, Scalability, Elasticity, Agility, Fault Tolerance, and Disaster Recovery</a:t>
          </a:r>
          <a:endParaRPr lang="en-US" sz="1700" kern="1200"/>
        </a:p>
      </dsp:txBody>
      <dsp:txXfrm>
        <a:off x="1903706" y="67916"/>
        <a:ext cx="2903056" cy="1231599"/>
      </dsp:txXfrm>
    </dsp:sp>
    <dsp:sp modelId="{E21AE7D2-082E-4453-91DA-B521A20F003D}">
      <dsp:nvSpPr>
        <dsp:cNvPr id="0" name=""/>
        <dsp:cNvSpPr/>
      </dsp:nvSpPr>
      <dsp:spPr>
        <a:xfrm>
          <a:off x="5312597" y="67916"/>
          <a:ext cx="1231599" cy="12315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B9FFB-2EF0-4FF5-883A-86B499B45607}">
      <dsp:nvSpPr>
        <dsp:cNvPr id="0" name=""/>
        <dsp:cNvSpPr/>
      </dsp:nvSpPr>
      <dsp:spPr>
        <a:xfrm>
          <a:off x="5571233" y="326552"/>
          <a:ext cx="714327" cy="7143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A9557C-4982-4C25-9B7B-3643D89C37CF}">
      <dsp:nvSpPr>
        <dsp:cNvPr id="0" name=""/>
        <dsp:cNvSpPr/>
      </dsp:nvSpPr>
      <dsp:spPr>
        <a:xfrm>
          <a:off x="6808111" y="67916"/>
          <a:ext cx="2903056" cy="123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kern="1200" dirty="0"/>
            <a:t>Understand the principles of economies of scale</a:t>
          </a:r>
          <a:endParaRPr lang="en-US" sz="1700" kern="1200" dirty="0"/>
        </a:p>
      </dsp:txBody>
      <dsp:txXfrm>
        <a:off x="6808111" y="67916"/>
        <a:ext cx="2903056" cy="1231599"/>
      </dsp:txXfrm>
    </dsp:sp>
    <dsp:sp modelId="{B007F4A0-1DA3-41FB-BCB6-D92940357052}">
      <dsp:nvSpPr>
        <dsp:cNvPr id="0" name=""/>
        <dsp:cNvSpPr/>
      </dsp:nvSpPr>
      <dsp:spPr>
        <a:xfrm>
          <a:off x="408192" y="1831847"/>
          <a:ext cx="1231599" cy="12315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933F3C-14A8-43A1-B861-C8AF7847A92D}">
      <dsp:nvSpPr>
        <dsp:cNvPr id="0" name=""/>
        <dsp:cNvSpPr/>
      </dsp:nvSpPr>
      <dsp:spPr>
        <a:xfrm>
          <a:off x="666828" y="2090483"/>
          <a:ext cx="714327" cy="7143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A099F4-57E1-4A14-B086-2F6C5F40245F}">
      <dsp:nvSpPr>
        <dsp:cNvPr id="0" name=""/>
        <dsp:cNvSpPr/>
      </dsp:nvSpPr>
      <dsp:spPr>
        <a:xfrm>
          <a:off x="1903706" y="1831847"/>
          <a:ext cx="2903056" cy="123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kern="1200"/>
            <a:t>Capital Expenditure (CapEx) vs Operational Expenditure (OpEx)</a:t>
          </a:r>
          <a:endParaRPr lang="en-US" sz="1700" kern="1200"/>
        </a:p>
      </dsp:txBody>
      <dsp:txXfrm>
        <a:off x="1903706" y="1831847"/>
        <a:ext cx="2903056" cy="1231599"/>
      </dsp:txXfrm>
    </dsp:sp>
    <dsp:sp modelId="{429AA50F-5A02-4E8F-8157-712823F1B9BD}">
      <dsp:nvSpPr>
        <dsp:cNvPr id="0" name=""/>
        <dsp:cNvSpPr/>
      </dsp:nvSpPr>
      <dsp:spPr>
        <a:xfrm>
          <a:off x="5312597" y="1831847"/>
          <a:ext cx="1231599" cy="12315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0F383F-A2DD-41CC-9D00-AE520F85C930}">
      <dsp:nvSpPr>
        <dsp:cNvPr id="0" name=""/>
        <dsp:cNvSpPr/>
      </dsp:nvSpPr>
      <dsp:spPr>
        <a:xfrm>
          <a:off x="5571233" y="2090483"/>
          <a:ext cx="714327" cy="7143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A2118-E3F3-49F6-8400-1B34FD63A193}">
      <dsp:nvSpPr>
        <dsp:cNvPr id="0" name=""/>
        <dsp:cNvSpPr/>
      </dsp:nvSpPr>
      <dsp:spPr>
        <a:xfrm>
          <a:off x="6808111" y="1831847"/>
          <a:ext cx="2903056" cy="123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kern="1200" dirty="0"/>
            <a:t>Understand the consumption-based model</a:t>
          </a:r>
          <a:endParaRPr lang="en-US" sz="1700" kern="1200" dirty="0"/>
        </a:p>
      </dsp:txBody>
      <dsp:txXfrm>
        <a:off x="6808111" y="1831847"/>
        <a:ext cx="2903056" cy="1231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82DC-C571-40ED-8A0A-38FBD38B71E7}">
      <dsp:nvSpPr>
        <dsp:cNvPr id="0" name=""/>
        <dsp:cNvSpPr/>
      </dsp:nvSpPr>
      <dsp:spPr>
        <a:xfrm>
          <a:off x="1613664" y="19300"/>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8805E-E017-4C25-B77B-913A7F99F827}">
      <dsp:nvSpPr>
        <dsp:cNvPr id="0" name=""/>
        <dsp:cNvSpPr/>
      </dsp:nvSpPr>
      <dsp:spPr>
        <a:xfrm>
          <a:off x="447320" y="239206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sz="1100" b="1" i="1" kern="1200" dirty="0"/>
            <a:t>Cloud computing is </a:t>
          </a:r>
          <a:r>
            <a:rPr lang="en-ZA" sz="1100" i="1" kern="1200" dirty="0"/>
            <a:t>the delivery of computing services—servers, storage, databases, networking, software, analytics, intelligence and more—over the internet (the cloud), enabling faster innovation, flexible resources, and economies of scale. </a:t>
          </a:r>
          <a:endParaRPr lang="en-US" sz="1100" kern="1200" dirty="0"/>
        </a:p>
      </dsp:txBody>
      <dsp:txXfrm>
        <a:off x="447320" y="2392063"/>
        <a:ext cx="4241250" cy="720000"/>
      </dsp:txXfrm>
    </dsp:sp>
    <dsp:sp modelId="{AC84B820-2620-4CB9-B8D7-7BFE6F2EE367}">
      <dsp:nvSpPr>
        <dsp:cNvPr id="0" name=""/>
        <dsp:cNvSpPr/>
      </dsp:nvSpPr>
      <dsp:spPr>
        <a:xfrm>
          <a:off x="6597133" y="19300"/>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BC96DE-01EE-45EB-9E9F-65A9162538E5}">
      <dsp:nvSpPr>
        <dsp:cNvPr id="0" name=""/>
        <dsp:cNvSpPr/>
      </dsp:nvSpPr>
      <dsp:spPr>
        <a:xfrm>
          <a:off x="5430789" y="239206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sz="1100" i="1" kern="1200"/>
            <a:t>You typically pay only for cloud services you use, helping lower your operating costs, run your infrastructure more efficiently, and scale as your business needs change. </a:t>
          </a:r>
          <a:endParaRPr lang="en-US" sz="1100" kern="1200"/>
        </a:p>
      </dsp:txBody>
      <dsp:txXfrm>
        <a:off x="5430789" y="2392063"/>
        <a:ext cx="424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C7854-08F9-461C-A46C-A1917CF99C5A}">
      <dsp:nvSpPr>
        <dsp:cNvPr id="0" name=""/>
        <dsp:cNvSpPr/>
      </dsp:nvSpPr>
      <dsp:spPr>
        <a:xfrm>
          <a:off x="1613664" y="19300"/>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65BE70-E459-4F2F-93D3-12C31EC2F983}">
      <dsp:nvSpPr>
        <dsp:cNvPr id="0" name=""/>
        <dsp:cNvSpPr/>
      </dsp:nvSpPr>
      <dsp:spPr>
        <a:xfrm>
          <a:off x="447320" y="239206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ZA" sz="1200" kern="1200"/>
            <a:t>CapEx is the spending of money on physical infrastructure up front, and then deducting that expense from your tax bill over time. CapEx is an upfront  cost, which has a value that reduces over time.</a:t>
          </a:r>
          <a:endParaRPr lang="en-US" sz="1200" kern="1200"/>
        </a:p>
      </dsp:txBody>
      <dsp:txXfrm>
        <a:off x="447320" y="2392063"/>
        <a:ext cx="4241250" cy="720000"/>
      </dsp:txXfrm>
    </dsp:sp>
    <dsp:sp modelId="{716F4807-EC0F-4E50-A51F-FC775FB606AE}">
      <dsp:nvSpPr>
        <dsp:cNvPr id="0" name=""/>
        <dsp:cNvSpPr/>
      </dsp:nvSpPr>
      <dsp:spPr>
        <a:xfrm>
          <a:off x="6597133" y="19300"/>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7E850-B91E-437B-8872-A50F60CF3B06}">
      <dsp:nvSpPr>
        <dsp:cNvPr id="0" name=""/>
        <dsp:cNvSpPr/>
      </dsp:nvSpPr>
      <dsp:spPr>
        <a:xfrm>
          <a:off x="5430789" y="239206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ZA" sz="1200" kern="1200"/>
            <a:t>OpEx is spending money on services or products now and being billed for them now. You can deduct this expense from your tax bill in the same year. There is no upfront cost, you pay for a service or product as you use it.</a:t>
          </a:r>
          <a:endParaRPr lang="en-US" sz="1200" kern="1200"/>
        </a:p>
      </dsp:txBody>
      <dsp:txXfrm>
        <a:off x="5430789" y="2392063"/>
        <a:ext cx="424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B5FDE-AD69-1741-A3C3-262A29A01BEB}">
      <dsp:nvSpPr>
        <dsp:cNvPr id="0" name=""/>
        <dsp:cNvSpPr/>
      </dsp:nvSpPr>
      <dsp:spPr>
        <a:xfrm>
          <a:off x="3458"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Server</a:t>
          </a:r>
        </a:p>
      </dsp:txBody>
      <dsp:txXfrm>
        <a:off x="23769" y="1239255"/>
        <a:ext cx="895715" cy="652852"/>
      </dsp:txXfrm>
    </dsp:sp>
    <dsp:sp modelId="{C7289463-8082-C84E-829B-646D1697903A}">
      <dsp:nvSpPr>
        <dsp:cNvPr id="0" name=""/>
        <dsp:cNvSpPr/>
      </dsp:nvSpPr>
      <dsp:spPr>
        <a:xfrm>
          <a:off x="1033429"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33429" y="1496018"/>
        <a:ext cx="138952" cy="139327"/>
      </dsp:txXfrm>
    </dsp:sp>
    <dsp:sp modelId="{78FC7C3C-4885-3743-9743-2481D0944A85}">
      <dsp:nvSpPr>
        <dsp:cNvPr id="0" name=""/>
        <dsp:cNvSpPr/>
      </dsp:nvSpPr>
      <dsp:spPr>
        <a:xfrm>
          <a:off x="1314330"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Storage</a:t>
          </a:r>
        </a:p>
      </dsp:txBody>
      <dsp:txXfrm>
        <a:off x="1334641" y="1239255"/>
        <a:ext cx="895715" cy="652852"/>
      </dsp:txXfrm>
    </dsp:sp>
    <dsp:sp modelId="{5EC2F9AF-9E88-2743-8FC2-DB7DC48FBA7B}">
      <dsp:nvSpPr>
        <dsp:cNvPr id="0" name=""/>
        <dsp:cNvSpPr/>
      </dsp:nvSpPr>
      <dsp:spPr>
        <a:xfrm>
          <a:off x="2344301"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44301" y="1496018"/>
        <a:ext cx="138952" cy="139327"/>
      </dsp:txXfrm>
    </dsp:sp>
    <dsp:sp modelId="{3D037890-301F-F944-823A-79FC101DB395}">
      <dsp:nvSpPr>
        <dsp:cNvPr id="0" name=""/>
        <dsp:cNvSpPr/>
      </dsp:nvSpPr>
      <dsp:spPr>
        <a:xfrm>
          <a:off x="2625203"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Networking</a:t>
          </a:r>
        </a:p>
      </dsp:txBody>
      <dsp:txXfrm>
        <a:off x="2645514" y="1239255"/>
        <a:ext cx="895715" cy="652852"/>
      </dsp:txXfrm>
    </dsp:sp>
    <dsp:sp modelId="{9B43B900-2C5D-FC44-B998-874600E3EA74}">
      <dsp:nvSpPr>
        <dsp:cNvPr id="0" name=""/>
        <dsp:cNvSpPr/>
      </dsp:nvSpPr>
      <dsp:spPr>
        <a:xfrm>
          <a:off x="3655174"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655174" y="1496018"/>
        <a:ext cx="138952" cy="139327"/>
      </dsp:txXfrm>
    </dsp:sp>
    <dsp:sp modelId="{A58197C3-647C-BC4A-A3CC-6757670FCAD6}">
      <dsp:nvSpPr>
        <dsp:cNvPr id="0" name=""/>
        <dsp:cNvSpPr/>
      </dsp:nvSpPr>
      <dsp:spPr>
        <a:xfrm>
          <a:off x="3936075"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Backup</a:t>
          </a:r>
        </a:p>
      </dsp:txBody>
      <dsp:txXfrm>
        <a:off x="3956386" y="1239255"/>
        <a:ext cx="895715" cy="652852"/>
      </dsp:txXfrm>
    </dsp:sp>
    <dsp:sp modelId="{03672A89-DA8E-8F49-A48E-96B3B4B72EEB}">
      <dsp:nvSpPr>
        <dsp:cNvPr id="0" name=""/>
        <dsp:cNvSpPr/>
      </dsp:nvSpPr>
      <dsp:spPr>
        <a:xfrm>
          <a:off x="4966046"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66046" y="1496018"/>
        <a:ext cx="138952" cy="139327"/>
      </dsp:txXfrm>
    </dsp:sp>
    <dsp:sp modelId="{081842CE-2224-024B-A4F9-F89CD71061E0}">
      <dsp:nvSpPr>
        <dsp:cNvPr id="0" name=""/>
        <dsp:cNvSpPr/>
      </dsp:nvSpPr>
      <dsp:spPr>
        <a:xfrm>
          <a:off x="5246947"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Archive</a:t>
          </a:r>
        </a:p>
      </dsp:txBody>
      <dsp:txXfrm>
        <a:off x="5267258" y="1239255"/>
        <a:ext cx="895715" cy="652852"/>
      </dsp:txXfrm>
    </dsp:sp>
    <dsp:sp modelId="{F984702F-C440-A041-8B6B-A8F7ABE862CB}">
      <dsp:nvSpPr>
        <dsp:cNvPr id="0" name=""/>
        <dsp:cNvSpPr/>
      </dsp:nvSpPr>
      <dsp:spPr>
        <a:xfrm>
          <a:off x="6276918"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276918" y="1496018"/>
        <a:ext cx="138952" cy="139327"/>
      </dsp:txXfrm>
    </dsp:sp>
    <dsp:sp modelId="{62091636-717C-8B46-8E47-76447B1EAEC7}">
      <dsp:nvSpPr>
        <dsp:cNvPr id="0" name=""/>
        <dsp:cNvSpPr/>
      </dsp:nvSpPr>
      <dsp:spPr>
        <a:xfrm>
          <a:off x="6557819"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DR</a:t>
          </a:r>
        </a:p>
      </dsp:txBody>
      <dsp:txXfrm>
        <a:off x="6578130" y="1239255"/>
        <a:ext cx="895715" cy="652852"/>
      </dsp:txXfrm>
    </dsp:sp>
    <dsp:sp modelId="{C4B57AC7-6785-F34B-A510-294BBC9D82C8}">
      <dsp:nvSpPr>
        <dsp:cNvPr id="0" name=""/>
        <dsp:cNvSpPr/>
      </dsp:nvSpPr>
      <dsp:spPr>
        <a:xfrm>
          <a:off x="7587790"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587790" y="1496018"/>
        <a:ext cx="138952" cy="139327"/>
      </dsp:txXfrm>
    </dsp:sp>
    <dsp:sp modelId="{4914B075-4596-C14D-BED4-C4101336CAF7}">
      <dsp:nvSpPr>
        <dsp:cNvPr id="0" name=""/>
        <dsp:cNvSpPr/>
      </dsp:nvSpPr>
      <dsp:spPr>
        <a:xfrm>
          <a:off x="7868691"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Datacenter costs</a:t>
          </a:r>
        </a:p>
      </dsp:txBody>
      <dsp:txXfrm>
        <a:off x="7889002" y="1239255"/>
        <a:ext cx="895715" cy="652852"/>
      </dsp:txXfrm>
    </dsp:sp>
    <dsp:sp modelId="{E1647C5B-0334-8E4E-9287-FFDBC5BD8504}">
      <dsp:nvSpPr>
        <dsp:cNvPr id="0" name=""/>
        <dsp:cNvSpPr/>
      </dsp:nvSpPr>
      <dsp:spPr>
        <a:xfrm>
          <a:off x="8898662" y="1449576"/>
          <a:ext cx="198503" cy="23221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898662" y="1496018"/>
        <a:ext cx="138952" cy="139327"/>
      </dsp:txXfrm>
    </dsp:sp>
    <dsp:sp modelId="{6D8AE777-7666-924B-82BD-862ABEC27250}">
      <dsp:nvSpPr>
        <dsp:cNvPr id="0" name=""/>
        <dsp:cNvSpPr/>
      </dsp:nvSpPr>
      <dsp:spPr>
        <a:xfrm>
          <a:off x="9179563" y="1218944"/>
          <a:ext cx="936337" cy="6934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Technical personnel costs</a:t>
          </a:r>
        </a:p>
      </dsp:txBody>
      <dsp:txXfrm>
        <a:off x="9199874" y="1239255"/>
        <a:ext cx="895715" cy="6528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FC739-6401-48DF-B473-04F5DBC346A8}">
      <dsp:nvSpPr>
        <dsp:cNvPr id="0" name=""/>
        <dsp:cNvSpPr/>
      </dsp:nvSpPr>
      <dsp:spPr>
        <a:xfrm>
          <a:off x="1083792" y="390377"/>
          <a:ext cx="1277963" cy="12779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5C6D48-8B31-415F-A31B-71E7CB08BC4B}">
      <dsp:nvSpPr>
        <dsp:cNvPr id="0" name=""/>
        <dsp:cNvSpPr/>
      </dsp:nvSpPr>
      <dsp:spPr>
        <a:xfrm>
          <a:off x="302814"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Licensing Software and systems</a:t>
          </a:r>
        </a:p>
      </dsp:txBody>
      <dsp:txXfrm>
        <a:off x="302814" y="2020986"/>
        <a:ext cx="2839919" cy="720000"/>
      </dsp:txXfrm>
    </dsp:sp>
    <dsp:sp modelId="{F4108668-5863-4514-9DBF-5BF861BF9E83}">
      <dsp:nvSpPr>
        <dsp:cNvPr id="0" name=""/>
        <dsp:cNvSpPr/>
      </dsp:nvSpPr>
      <dsp:spPr>
        <a:xfrm>
          <a:off x="4420698" y="390377"/>
          <a:ext cx="1277963" cy="12779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66EB69-6415-4A5D-A38B-98000D8D6C6C}">
      <dsp:nvSpPr>
        <dsp:cNvPr id="0" name=""/>
        <dsp:cNvSpPr/>
      </dsp:nvSpPr>
      <dsp:spPr>
        <a:xfrm>
          <a:off x="3639720"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On demand scaling charges</a:t>
          </a:r>
        </a:p>
      </dsp:txBody>
      <dsp:txXfrm>
        <a:off x="3639720" y="2020986"/>
        <a:ext cx="2839919" cy="720000"/>
      </dsp:txXfrm>
    </dsp:sp>
    <dsp:sp modelId="{D9B163E6-B30B-4423-A834-A4757121392B}">
      <dsp:nvSpPr>
        <dsp:cNvPr id="0" name=""/>
        <dsp:cNvSpPr/>
      </dsp:nvSpPr>
      <dsp:spPr>
        <a:xfrm>
          <a:off x="7757604" y="390377"/>
          <a:ext cx="1277963" cy="12779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D746AD-987D-4285-9A4B-69D782F931CC}">
      <dsp:nvSpPr>
        <dsp:cNvPr id="0" name=""/>
        <dsp:cNvSpPr/>
      </dsp:nvSpPr>
      <dsp:spPr>
        <a:xfrm>
          <a:off x="6976626"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Per user or per Org billing</a:t>
          </a:r>
        </a:p>
      </dsp:txBody>
      <dsp:txXfrm>
        <a:off x="6976626" y="2020986"/>
        <a:ext cx="283991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61F2B-102D-44EC-80FC-3739536B8891}">
      <dsp:nvSpPr>
        <dsp:cNvPr id="0" name=""/>
        <dsp:cNvSpPr/>
      </dsp:nvSpPr>
      <dsp:spPr>
        <a:xfrm>
          <a:off x="1083792" y="390377"/>
          <a:ext cx="1277963" cy="12779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620B4A-C5B0-44EC-B0B5-83B2CCA1C1A7}">
      <dsp:nvSpPr>
        <dsp:cNvPr id="0" name=""/>
        <dsp:cNvSpPr/>
      </dsp:nvSpPr>
      <dsp:spPr>
        <a:xfrm>
          <a:off x="302814"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Planned expenses at the beginning of a project / cycle</a:t>
          </a:r>
        </a:p>
      </dsp:txBody>
      <dsp:txXfrm>
        <a:off x="302814" y="2020986"/>
        <a:ext cx="2839919" cy="720000"/>
      </dsp:txXfrm>
    </dsp:sp>
    <dsp:sp modelId="{846D5B8C-94CC-4521-9BC0-9B5C0098A1B6}">
      <dsp:nvSpPr>
        <dsp:cNvPr id="0" name=""/>
        <dsp:cNvSpPr/>
      </dsp:nvSpPr>
      <dsp:spPr>
        <a:xfrm>
          <a:off x="4420698" y="390377"/>
          <a:ext cx="1277963" cy="12779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56335A-1EA0-4B7C-9BFC-98C7AAA16C6E}">
      <dsp:nvSpPr>
        <dsp:cNvPr id="0" name=""/>
        <dsp:cNvSpPr/>
      </dsp:nvSpPr>
      <dsp:spPr>
        <a:xfrm>
          <a:off x="3639720"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Fixed costs</a:t>
          </a:r>
        </a:p>
      </dsp:txBody>
      <dsp:txXfrm>
        <a:off x="3639720" y="2020986"/>
        <a:ext cx="2839919" cy="720000"/>
      </dsp:txXfrm>
    </dsp:sp>
    <dsp:sp modelId="{F5BCE54A-6E5B-4E17-82EC-5D69CAFE212A}">
      <dsp:nvSpPr>
        <dsp:cNvPr id="0" name=""/>
        <dsp:cNvSpPr/>
      </dsp:nvSpPr>
      <dsp:spPr>
        <a:xfrm>
          <a:off x="7757604" y="390377"/>
          <a:ext cx="1277963" cy="12779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0C586C-EF8B-4814-82D3-B3E88181D6EA}">
      <dsp:nvSpPr>
        <dsp:cNvPr id="0" name=""/>
        <dsp:cNvSpPr/>
      </dsp:nvSpPr>
      <dsp:spPr>
        <a:xfrm>
          <a:off x="6976626" y="2020986"/>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Fixed budget</a:t>
          </a:r>
        </a:p>
      </dsp:txBody>
      <dsp:txXfrm>
        <a:off x="6976626" y="2020986"/>
        <a:ext cx="283991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3A042-6E4E-43A8-B964-081B7720354B}">
      <dsp:nvSpPr>
        <dsp:cNvPr id="0" name=""/>
        <dsp:cNvSpPr/>
      </dsp:nvSpPr>
      <dsp:spPr>
        <a:xfrm>
          <a:off x="366183" y="1158815"/>
          <a:ext cx="813733" cy="8137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42AB9-C5BE-4205-A5FD-C3749205C380}">
      <dsp:nvSpPr>
        <dsp:cNvPr id="0" name=""/>
        <dsp:cNvSpPr/>
      </dsp:nvSpPr>
      <dsp:spPr>
        <a:xfrm>
          <a:off x="537067" y="1329699"/>
          <a:ext cx="471965" cy="4719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BB443-D73D-47B5-A7FE-019EA6A361C6}">
      <dsp:nvSpPr>
        <dsp:cNvPr id="0" name=""/>
        <dsp:cNvSpPr/>
      </dsp:nvSpPr>
      <dsp:spPr>
        <a:xfrm>
          <a:off x="1354287" y="1158815"/>
          <a:ext cx="1918085" cy="813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No upfront investment</a:t>
          </a:r>
        </a:p>
      </dsp:txBody>
      <dsp:txXfrm>
        <a:off x="1354287" y="1158815"/>
        <a:ext cx="1918085" cy="813733"/>
      </dsp:txXfrm>
    </dsp:sp>
    <dsp:sp modelId="{4D81D060-0C37-4B71-A25C-4E4AD29997F0}">
      <dsp:nvSpPr>
        <dsp:cNvPr id="0" name=""/>
        <dsp:cNvSpPr/>
      </dsp:nvSpPr>
      <dsp:spPr>
        <a:xfrm>
          <a:off x="3606585" y="1158815"/>
          <a:ext cx="813733" cy="8137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2A3D08-D75C-4997-8415-A7D1A84DDA14}">
      <dsp:nvSpPr>
        <dsp:cNvPr id="0" name=""/>
        <dsp:cNvSpPr/>
      </dsp:nvSpPr>
      <dsp:spPr>
        <a:xfrm>
          <a:off x="3777468" y="1329699"/>
          <a:ext cx="471965" cy="4719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1BB391-E10F-4DBD-A535-656F65CFAF4F}">
      <dsp:nvSpPr>
        <dsp:cNvPr id="0" name=""/>
        <dsp:cNvSpPr/>
      </dsp:nvSpPr>
      <dsp:spPr>
        <a:xfrm>
          <a:off x="4594689" y="1158815"/>
          <a:ext cx="1918085" cy="813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On-Demand Spend for infrastructure</a:t>
          </a:r>
        </a:p>
      </dsp:txBody>
      <dsp:txXfrm>
        <a:off x="4594689" y="1158815"/>
        <a:ext cx="1918085" cy="813733"/>
      </dsp:txXfrm>
    </dsp:sp>
    <dsp:sp modelId="{55B6E7A9-1859-42AC-B234-24B0FCF9AD1E}">
      <dsp:nvSpPr>
        <dsp:cNvPr id="0" name=""/>
        <dsp:cNvSpPr/>
      </dsp:nvSpPr>
      <dsp:spPr>
        <a:xfrm>
          <a:off x="6846986" y="1158815"/>
          <a:ext cx="813733" cy="8137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199D7-4C6F-48E6-BDA8-57E45FF7A529}">
      <dsp:nvSpPr>
        <dsp:cNvPr id="0" name=""/>
        <dsp:cNvSpPr/>
      </dsp:nvSpPr>
      <dsp:spPr>
        <a:xfrm>
          <a:off x="7017870" y="1329699"/>
          <a:ext cx="471965" cy="4719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55E36-3B90-4009-A9F3-7A8D0EEE9D47}">
      <dsp:nvSpPr>
        <dsp:cNvPr id="0" name=""/>
        <dsp:cNvSpPr/>
      </dsp:nvSpPr>
      <dsp:spPr>
        <a:xfrm>
          <a:off x="7835091" y="1158815"/>
          <a:ext cx="1918085" cy="813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Spend model for unknown or variable demand</a:t>
          </a:r>
        </a:p>
      </dsp:txBody>
      <dsp:txXfrm>
        <a:off x="7835091" y="1158815"/>
        <a:ext cx="1918085" cy="8137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C03E4-9BF6-B34D-A052-D9D9BADC8647}">
      <dsp:nvSpPr>
        <dsp:cNvPr id="0" name=""/>
        <dsp:cNvSpPr/>
      </dsp:nvSpPr>
      <dsp:spPr>
        <a:xfrm>
          <a:off x="0" y="602449"/>
          <a:ext cx="5115491" cy="93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18592E-2C19-6347-9A9E-FED5300998DC}">
      <dsp:nvSpPr>
        <dsp:cNvPr id="0" name=""/>
        <dsp:cNvSpPr/>
      </dsp:nvSpPr>
      <dsp:spPr>
        <a:xfrm>
          <a:off x="255774" y="56328"/>
          <a:ext cx="3580843" cy="1092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347" tIns="0" rIns="135347" bIns="0" numCol="1" spcCol="1270" anchor="ctr" anchorCtr="0">
          <a:noAutofit/>
        </a:bodyPr>
        <a:lstStyle/>
        <a:p>
          <a:pPr marL="0" lvl="0" indent="0" algn="l" defTabSz="1644650">
            <a:lnSpc>
              <a:spcPct val="90000"/>
            </a:lnSpc>
            <a:spcBef>
              <a:spcPct val="0"/>
            </a:spcBef>
            <a:spcAft>
              <a:spcPct val="35000"/>
            </a:spcAft>
            <a:buNone/>
          </a:pPr>
          <a:r>
            <a:rPr lang="en-US" sz="3700" kern="1200"/>
            <a:t>Public</a:t>
          </a:r>
        </a:p>
      </dsp:txBody>
      <dsp:txXfrm>
        <a:off x="309093" y="109647"/>
        <a:ext cx="3474205" cy="985602"/>
      </dsp:txXfrm>
    </dsp:sp>
    <dsp:sp modelId="{994DAB0B-6300-DC4E-918B-A5D44E4A430F}">
      <dsp:nvSpPr>
        <dsp:cNvPr id="0" name=""/>
        <dsp:cNvSpPr/>
      </dsp:nvSpPr>
      <dsp:spPr>
        <a:xfrm>
          <a:off x="0" y="2280769"/>
          <a:ext cx="5115491" cy="932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4CAC59-D7D2-5547-A6D0-BEF6A0AA5F86}">
      <dsp:nvSpPr>
        <dsp:cNvPr id="0" name=""/>
        <dsp:cNvSpPr/>
      </dsp:nvSpPr>
      <dsp:spPr>
        <a:xfrm>
          <a:off x="255774" y="1734649"/>
          <a:ext cx="3580843" cy="10922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347" tIns="0" rIns="135347" bIns="0" numCol="1" spcCol="1270" anchor="ctr" anchorCtr="0">
          <a:noAutofit/>
        </a:bodyPr>
        <a:lstStyle/>
        <a:p>
          <a:pPr marL="0" lvl="0" indent="0" algn="l" defTabSz="1644650">
            <a:lnSpc>
              <a:spcPct val="90000"/>
            </a:lnSpc>
            <a:spcBef>
              <a:spcPct val="0"/>
            </a:spcBef>
            <a:spcAft>
              <a:spcPct val="35000"/>
            </a:spcAft>
            <a:buNone/>
          </a:pPr>
          <a:r>
            <a:rPr lang="en-US" sz="3700" kern="1200"/>
            <a:t>Private</a:t>
          </a:r>
        </a:p>
      </dsp:txBody>
      <dsp:txXfrm>
        <a:off x="309093" y="1787968"/>
        <a:ext cx="3474205" cy="985602"/>
      </dsp:txXfrm>
    </dsp:sp>
    <dsp:sp modelId="{9CD65D03-7061-1F4E-8361-2BD4D40619E9}">
      <dsp:nvSpPr>
        <dsp:cNvPr id="0" name=""/>
        <dsp:cNvSpPr/>
      </dsp:nvSpPr>
      <dsp:spPr>
        <a:xfrm>
          <a:off x="0" y="3959089"/>
          <a:ext cx="5115491" cy="93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00BD58-CF0A-7142-9D32-40D34EBC06EE}">
      <dsp:nvSpPr>
        <dsp:cNvPr id="0" name=""/>
        <dsp:cNvSpPr/>
      </dsp:nvSpPr>
      <dsp:spPr>
        <a:xfrm>
          <a:off x="255774" y="3412969"/>
          <a:ext cx="3580843" cy="1092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347" tIns="0" rIns="135347" bIns="0" numCol="1" spcCol="1270" anchor="ctr" anchorCtr="0">
          <a:noAutofit/>
        </a:bodyPr>
        <a:lstStyle/>
        <a:p>
          <a:pPr marL="0" lvl="0" indent="0" algn="l" defTabSz="1644650">
            <a:lnSpc>
              <a:spcPct val="90000"/>
            </a:lnSpc>
            <a:spcBef>
              <a:spcPct val="0"/>
            </a:spcBef>
            <a:spcAft>
              <a:spcPct val="35000"/>
            </a:spcAft>
            <a:buNone/>
          </a:pPr>
          <a:r>
            <a:rPr lang="en-US" sz="3700" kern="1200" dirty="0"/>
            <a:t>Hybrid</a:t>
          </a:r>
        </a:p>
      </dsp:txBody>
      <dsp:txXfrm>
        <a:off x="309093" y="3466288"/>
        <a:ext cx="3474205" cy="9856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47462-2097-D044-BE88-DED6EB76475B}" type="datetimeFigureOut">
              <a:rPr lang="en-US" smtClean="0"/>
              <a:t>9/12/19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E678B-D202-6D4F-8034-9D655129F135}" type="slidenum">
              <a:rPr lang="en-US" smtClean="0"/>
              <a:t>‹#›</a:t>
            </a:fld>
            <a:endParaRPr lang="en-US"/>
          </a:p>
        </p:txBody>
      </p:sp>
    </p:spTree>
    <p:extLst>
      <p:ext uri="{BB962C8B-B14F-4D97-AF65-F5344CB8AC3E}">
        <p14:creationId xmlns:p14="http://schemas.microsoft.com/office/powerpoint/2010/main" val="294023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E678B-D202-6D4F-8034-9D655129F135}" type="slidenum">
              <a:rPr lang="en-US" smtClean="0"/>
              <a:t>2</a:t>
            </a:fld>
            <a:endParaRPr lang="en-US"/>
          </a:p>
        </p:txBody>
      </p:sp>
    </p:spTree>
    <p:extLst>
      <p:ext uri="{BB962C8B-B14F-4D97-AF65-F5344CB8AC3E}">
        <p14:creationId xmlns:p14="http://schemas.microsoft.com/office/powerpoint/2010/main" val="259581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u="none" strike="noStrike" kern="1200" dirty="0">
                <a:solidFill>
                  <a:schemeClr val="tx1"/>
                </a:solidFill>
                <a:effectLst/>
                <a:latin typeface="+mn-lt"/>
                <a:ea typeface="+mn-ea"/>
                <a:cs typeface="+mn-cs"/>
              </a:rPr>
              <a:t>Demand and growth can be unpredictable and can outpace expectation, which is a challenge for the </a:t>
            </a:r>
            <a:r>
              <a:rPr lang="en-ZA" sz="1200" b="0" i="0" u="none" strike="noStrike" kern="1200" dirty="0" err="1">
                <a:solidFill>
                  <a:schemeClr val="tx1"/>
                </a:solidFill>
                <a:effectLst/>
                <a:latin typeface="+mn-lt"/>
                <a:ea typeface="+mn-ea"/>
                <a:cs typeface="+mn-cs"/>
              </a:rPr>
              <a:t>CapEx</a:t>
            </a:r>
            <a:r>
              <a:rPr lang="en-ZA" sz="1200" b="0" i="0" u="none" strike="noStrike" kern="1200" dirty="0">
                <a:solidFill>
                  <a:schemeClr val="tx1"/>
                </a:solidFill>
                <a:effectLst/>
                <a:latin typeface="+mn-lt"/>
                <a:ea typeface="+mn-ea"/>
                <a:cs typeface="+mn-cs"/>
              </a:rPr>
              <a:t> model as shown in the graph.</a:t>
            </a:r>
          </a:p>
          <a:p>
            <a:br>
              <a:rPr lang="en-ZA" dirty="0"/>
            </a:br>
            <a:r>
              <a:rPr lang="en-ZA" sz="1200" b="0" i="0" u="none" strike="noStrike" kern="1200" dirty="0">
                <a:solidFill>
                  <a:schemeClr val="tx1"/>
                </a:solidFill>
                <a:effectLst/>
                <a:latin typeface="+mn-lt"/>
                <a:ea typeface="+mn-ea"/>
                <a:cs typeface="+mn-cs"/>
              </a:rPr>
              <a:t>With the </a:t>
            </a:r>
            <a:r>
              <a:rPr lang="en-ZA" sz="1200" b="0" i="0" u="none" strike="noStrike" kern="1200" dirty="0" err="1">
                <a:solidFill>
                  <a:schemeClr val="tx1"/>
                </a:solidFill>
                <a:effectLst/>
                <a:latin typeface="+mn-lt"/>
                <a:ea typeface="+mn-ea"/>
                <a:cs typeface="+mn-cs"/>
              </a:rPr>
              <a:t>OpEx</a:t>
            </a:r>
            <a:r>
              <a:rPr lang="en-ZA" sz="1200" b="0" i="0" u="none" strike="noStrike" kern="1200" dirty="0">
                <a:solidFill>
                  <a:schemeClr val="tx1"/>
                </a:solidFill>
                <a:effectLst/>
                <a:latin typeface="+mn-lt"/>
                <a:ea typeface="+mn-ea"/>
                <a:cs typeface="+mn-cs"/>
              </a:rPr>
              <a:t> model, companies wanting to try a new product or service don't need to invest in equipment. Instead, they pay as much or as little for the infrastructure as required.</a:t>
            </a:r>
          </a:p>
          <a:p>
            <a:r>
              <a:rPr lang="en-ZA" sz="1200" b="0" i="0" u="none" strike="noStrike" kern="1200" dirty="0" err="1">
                <a:solidFill>
                  <a:schemeClr val="tx1"/>
                </a:solidFill>
                <a:effectLst/>
                <a:latin typeface="+mn-lt"/>
                <a:ea typeface="+mn-ea"/>
                <a:cs typeface="+mn-cs"/>
              </a:rPr>
              <a:t>OpEx</a:t>
            </a:r>
            <a:r>
              <a:rPr lang="en-ZA" sz="1200" b="0" i="0" u="none" strike="noStrike" kern="1200" dirty="0">
                <a:solidFill>
                  <a:schemeClr val="tx1"/>
                </a:solidFill>
                <a:effectLst/>
                <a:latin typeface="+mn-lt"/>
                <a:ea typeface="+mn-ea"/>
                <a:cs typeface="+mn-cs"/>
              </a:rPr>
              <a:t> is particularly appealing if the demand fluctuates or is unknown. Cloud services are often said to be </a:t>
            </a:r>
            <a:r>
              <a:rPr lang="en-ZA" sz="1200" b="0" i="1" u="none" strike="noStrike" kern="1200" dirty="0">
                <a:solidFill>
                  <a:schemeClr val="tx1"/>
                </a:solidFill>
                <a:effectLst/>
                <a:latin typeface="+mn-lt"/>
                <a:ea typeface="+mn-ea"/>
                <a:cs typeface="+mn-cs"/>
              </a:rPr>
              <a:t>agile</a:t>
            </a:r>
            <a:r>
              <a:rPr lang="en-ZA" sz="1200" b="0" i="0" u="none" strike="noStrike" kern="1200" dirty="0">
                <a:solidFill>
                  <a:schemeClr val="tx1"/>
                </a:solidFill>
                <a:effectLst/>
                <a:latin typeface="+mn-lt"/>
                <a:ea typeface="+mn-ea"/>
                <a:cs typeface="+mn-cs"/>
              </a:rPr>
              <a:t>. Cloud agility is the ability to rapidly change an IT infrastructure to adapt to the evolving needs of the business. For example, if your service peaks one month, you can scale to demand and pay a larger bill for the month. If the following month the demand drops, you can reduce the used resources and be charged less. This agility lets you manage your costs dynamically, optimizing spending as requirements change.</a:t>
            </a:r>
          </a:p>
          <a:p>
            <a:endParaRPr lang="en-US" dirty="0"/>
          </a:p>
        </p:txBody>
      </p:sp>
      <p:sp>
        <p:nvSpPr>
          <p:cNvPr id="4" name="Slide Number Placeholder 3"/>
          <p:cNvSpPr>
            <a:spLocks noGrp="1"/>
          </p:cNvSpPr>
          <p:nvPr>
            <p:ph type="sldNum" sz="quarter" idx="5"/>
          </p:nvPr>
        </p:nvSpPr>
        <p:spPr/>
        <p:txBody>
          <a:bodyPr/>
          <a:lstStyle/>
          <a:p>
            <a:fld id="{E1FE678B-D202-6D4F-8034-9D655129F135}" type="slidenum">
              <a:rPr lang="en-US" smtClean="0"/>
              <a:t>14</a:t>
            </a:fld>
            <a:endParaRPr lang="en-US"/>
          </a:p>
        </p:txBody>
      </p:sp>
    </p:spTree>
    <p:extLst>
      <p:ext uri="{BB962C8B-B14F-4D97-AF65-F5344CB8AC3E}">
        <p14:creationId xmlns:p14="http://schemas.microsoft.com/office/powerpoint/2010/main" val="169159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9/11/19</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9/11/19</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8.tif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png"/><Relationship Id="rId4" Type="http://schemas.openxmlformats.org/officeDocument/2006/relationships/diagramLayout" Target="../diagrams/layout2.xml"/><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B64AF40-9FC0-1A4C-8097-EC8807B03CA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928119"/>
            <a:ext cx="9144000" cy="926663"/>
          </a:xfrm>
        </p:spPr>
        <p:txBody>
          <a:bodyPr>
            <a:normAutofit fontScale="90000"/>
          </a:bodyPr>
          <a:lstStyle/>
          <a:p>
            <a:r>
              <a:rPr lang="en-US" dirty="0">
                <a:ln>
                  <a:solidFill>
                    <a:schemeClr val="bg1">
                      <a:lumMod val="50000"/>
                    </a:schemeClr>
                  </a:solidFill>
                </a:ln>
                <a:solidFill>
                  <a:srgbClr val="F05478"/>
                </a:solidFill>
              </a:rPr>
              <a:t>The Benefits and considerations of using cloud services</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endParaRPr lang="en-US" dirty="0"/>
          </a:p>
          <a:p>
            <a:r>
              <a:rPr lang="en-US" dirty="0">
                <a:solidFill>
                  <a:schemeClr val="bg1"/>
                </a:solidFill>
              </a:rPr>
              <a:t>Nicolas Blank</a:t>
            </a:r>
          </a:p>
          <a:p>
            <a:r>
              <a:rPr lang="en-US" dirty="0">
                <a:solidFill>
                  <a:schemeClr val="bg1"/>
                </a:solidFill>
              </a:rPr>
              <a:t>Alistair Pugin</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36331"/>
            <a:ext cx="11786899" cy="398268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B4D096-710B-0342-982D-6F921BAD84C4}"/>
              </a:ext>
            </a:extLst>
          </p:cNvPr>
          <p:cNvSpPr>
            <a:spLocks noGrp="1"/>
          </p:cNvSpPr>
          <p:nvPr>
            <p:ph type="title"/>
          </p:nvPr>
        </p:nvSpPr>
        <p:spPr>
          <a:xfrm>
            <a:off x="1179226" y="826680"/>
            <a:ext cx="9833548" cy="1325563"/>
          </a:xfrm>
        </p:spPr>
        <p:txBody>
          <a:bodyPr>
            <a:normAutofit/>
          </a:bodyPr>
          <a:lstStyle/>
          <a:p>
            <a:pPr algn="ctr"/>
            <a:r>
              <a:rPr lang="en-ZA" sz="4000" b="1">
                <a:solidFill>
                  <a:srgbClr val="FFFFFF"/>
                </a:solidFill>
              </a:rPr>
              <a:t>CapEx computing costs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5F94C33C-3985-471C-94C9-E2F5D0881C59}"/>
              </a:ext>
            </a:extLst>
          </p:cNvPr>
          <p:cNvGraphicFramePr>
            <a:graphicFrameLocks noGrp="1"/>
          </p:cNvGraphicFramePr>
          <p:nvPr>
            <p:ph idx="1"/>
            <p:extLst>
              <p:ext uri="{D42A27DB-BD31-4B8C-83A1-F6EECF244321}">
                <p14:modId xmlns:p14="http://schemas.microsoft.com/office/powerpoint/2010/main" val="3827155107"/>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4" descr="A close up of a logo&#10;&#10;Description automatically generated">
            <a:extLst>
              <a:ext uri="{FF2B5EF4-FFF2-40B4-BE49-F238E27FC236}">
                <a16:creationId xmlns:a16="http://schemas.microsoft.com/office/drawing/2014/main" id="{EC5ACA47-621A-5843-9D62-C5BFEB917481}"/>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7538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BF6ED-50F8-104A-B3CB-D01BE7E22BB7}"/>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OpEx Cloud Computing Costs</a:t>
            </a:r>
          </a:p>
        </p:txBody>
      </p:sp>
      <p:graphicFrame>
        <p:nvGraphicFramePr>
          <p:cNvPr id="5" name="Content Placeholder 2">
            <a:extLst>
              <a:ext uri="{FF2B5EF4-FFF2-40B4-BE49-F238E27FC236}">
                <a16:creationId xmlns:a16="http://schemas.microsoft.com/office/drawing/2014/main" id="{6350EF6B-4767-427B-89D4-B9367E5AE527}"/>
              </a:ext>
            </a:extLst>
          </p:cNvPr>
          <p:cNvGraphicFramePr>
            <a:graphicFrameLocks noGrp="1"/>
          </p:cNvGraphicFramePr>
          <p:nvPr>
            <p:ph idx="1"/>
            <p:extLst>
              <p:ext uri="{D42A27DB-BD31-4B8C-83A1-F6EECF244321}">
                <p14:modId xmlns:p14="http://schemas.microsoft.com/office/powerpoint/2010/main" val="2397716472"/>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4" descr="A close up of a logo&#10;&#10;Description automatically generated">
            <a:extLst>
              <a:ext uri="{FF2B5EF4-FFF2-40B4-BE49-F238E27FC236}">
                <a16:creationId xmlns:a16="http://schemas.microsoft.com/office/drawing/2014/main" id="{8B720144-F62E-B94D-AFB9-2FAE3AE087E6}"/>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308140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18CCB6-2938-D647-BD8F-4FFB61D5384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CapEx Benefits</a:t>
            </a:r>
          </a:p>
        </p:txBody>
      </p:sp>
      <p:graphicFrame>
        <p:nvGraphicFramePr>
          <p:cNvPr id="5" name="Content Placeholder 2">
            <a:extLst>
              <a:ext uri="{FF2B5EF4-FFF2-40B4-BE49-F238E27FC236}">
                <a16:creationId xmlns:a16="http://schemas.microsoft.com/office/drawing/2014/main" id="{5E33FF0F-14D5-4E7F-BDF1-1D96BC146177}"/>
              </a:ext>
            </a:extLst>
          </p:cNvPr>
          <p:cNvGraphicFramePr>
            <a:graphicFrameLocks noGrp="1"/>
          </p:cNvGraphicFramePr>
          <p:nvPr>
            <p:ph idx="1"/>
            <p:extLst>
              <p:ext uri="{D42A27DB-BD31-4B8C-83A1-F6EECF244321}">
                <p14:modId xmlns:p14="http://schemas.microsoft.com/office/powerpoint/2010/main" val="3423532882"/>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4" descr="A close up of a logo&#10;&#10;Description automatically generated">
            <a:extLst>
              <a:ext uri="{FF2B5EF4-FFF2-40B4-BE49-F238E27FC236}">
                <a16:creationId xmlns:a16="http://schemas.microsoft.com/office/drawing/2014/main" id="{8DC4EBE1-492B-134F-8694-A5C69EEADC96}"/>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89760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99D72-477E-7C42-933B-317AC1AD928C}"/>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Benefits of OpEx</a:t>
            </a:r>
          </a:p>
        </p:txBody>
      </p:sp>
      <p:graphicFrame>
        <p:nvGraphicFramePr>
          <p:cNvPr id="5" name="Content Placeholder 2">
            <a:extLst>
              <a:ext uri="{FF2B5EF4-FFF2-40B4-BE49-F238E27FC236}">
                <a16:creationId xmlns:a16="http://schemas.microsoft.com/office/drawing/2014/main" id="{5CAA6312-4447-44AD-BAB6-016E59B9C1C5}"/>
              </a:ext>
            </a:extLst>
          </p:cNvPr>
          <p:cNvGraphicFramePr>
            <a:graphicFrameLocks noGrp="1"/>
          </p:cNvGraphicFramePr>
          <p:nvPr>
            <p:ph idx="1"/>
            <p:extLst>
              <p:ext uri="{D42A27DB-BD31-4B8C-83A1-F6EECF244321}">
                <p14:modId xmlns:p14="http://schemas.microsoft.com/office/powerpoint/2010/main" val="2511802282"/>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4" descr="A close up of a logo&#10;&#10;Description automatically generated">
            <a:extLst>
              <a:ext uri="{FF2B5EF4-FFF2-40B4-BE49-F238E27FC236}">
                <a16:creationId xmlns:a16="http://schemas.microsoft.com/office/drawing/2014/main" id="{57F37C6D-60D5-D548-9095-AD67FCCBB2F4}"/>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937790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B4D096-710B-0342-982D-6F921BAD84C4}"/>
              </a:ext>
            </a:extLst>
          </p:cNvPr>
          <p:cNvSpPr>
            <a:spLocks noGrp="1"/>
          </p:cNvSpPr>
          <p:nvPr>
            <p:ph type="title"/>
          </p:nvPr>
        </p:nvSpPr>
        <p:spPr>
          <a:xfrm>
            <a:off x="1179226" y="826680"/>
            <a:ext cx="9833548" cy="1325563"/>
          </a:xfrm>
        </p:spPr>
        <p:txBody>
          <a:bodyPr>
            <a:normAutofit/>
          </a:bodyPr>
          <a:lstStyle/>
          <a:p>
            <a:pPr algn="ctr"/>
            <a:r>
              <a:rPr lang="en-ZA" sz="4000" b="1" dirty="0">
                <a:solidFill>
                  <a:srgbClr val="FFFFFF"/>
                </a:solidFill>
              </a:rPr>
              <a:t>Benefits of </a:t>
            </a:r>
            <a:r>
              <a:rPr lang="en-ZA" sz="4000" b="1" dirty="0" err="1">
                <a:solidFill>
                  <a:srgbClr val="FFFFFF"/>
                </a:solidFill>
              </a:rPr>
              <a:t>Opex</a:t>
            </a:r>
            <a:endParaRPr lang="en-US" sz="4000" dirty="0">
              <a:solidFill>
                <a:srgbClr val="FFFFFF"/>
              </a:solidFill>
            </a:endParaRPr>
          </a:p>
        </p:txBody>
      </p:sp>
      <p:pic>
        <p:nvPicPr>
          <p:cNvPr id="7" name="Content Placeholder 6">
            <a:extLst>
              <a:ext uri="{FF2B5EF4-FFF2-40B4-BE49-F238E27FC236}">
                <a16:creationId xmlns:a16="http://schemas.microsoft.com/office/drawing/2014/main" id="{9DE98CD2-7656-CB4C-8ECC-9627D22B41ED}"/>
              </a:ext>
            </a:extLst>
          </p:cNvPr>
          <p:cNvPicPr>
            <a:picLocks noGrp="1" noChangeAspect="1"/>
          </p:cNvPicPr>
          <p:nvPr>
            <p:ph idx="1"/>
          </p:nvPr>
        </p:nvPicPr>
        <p:blipFill>
          <a:blip r:embed="rId4"/>
          <a:stretch>
            <a:fillRect/>
          </a:stretch>
        </p:blipFill>
        <p:spPr>
          <a:xfrm>
            <a:off x="2926340" y="2668319"/>
            <a:ext cx="6339016" cy="4074877"/>
          </a:xfrm>
          <a:prstGeom prst="rect">
            <a:avLst/>
          </a:prstGeom>
        </p:spPr>
      </p:pic>
      <p:pic>
        <p:nvPicPr>
          <p:cNvPr id="8" name="Content Placeholder 4" descr="A close up of a logo&#10;&#10;Description automatically generated">
            <a:extLst>
              <a:ext uri="{FF2B5EF4-FFF2-40B4-BE49-F238E27FC236}">
                <a16:creationId xmlns:a16="http://schemas.microsoft.com/office/drawing/2014/main" id="{7904C8C7-C34B-7141-93DE-DAC8300617AF}"/>
              </a:ext>
            </a:extLst>
          </p:cNvPr>
          <p:cNvPicPr>
            <a:picLocks noChangeAspect="1"/>
          </p:cNvPicPr>
          <p:nvPr/>
        </p:nvPicPr>
        <p:blipFill>
          <a:blip r:embed="rId5"/>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75241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983B327-FB6D-314A-84F9-BC79BF84611C}"/>
              </a:ext>
            </a:extLst>
          </p:cNvPr>
          <p:cNvSpPr>
            <a:spLocks noGrp="1"/>
          </p:cNvSpPr>
          <p:nvPr>
            <p:ph type="title"/>
          </p:nvPr>
        </p:nvSpPr>
        <p:spPr>
          <a:xfrm>
            <a:off x="640079" y="2053641"/>
            <a:ext cx="3669161" cy="2760098"/>
          </a:xfrm>
        </p:spPr>
        <p:txBody>
          <a:bodyPr>
            <a:normAutofit/>
          </a:bodyPr>
          <a:lstStyle/>
          <a:p>
            <a:r>
              <a:rPr lang="en-US">
                <a:solidFill>
                  <a:srgbClr val="FFFFFF"/>
                </a:solidFill>
              </a:rPr>
              <a:t>Economies of Scale</a:t>
            </a:r>
          </a:p>
        </p:txBody>
      </p:sp>
      <p:sp>
        <p:nvSpPr>
          <p:cNvPr id="3" name="Content Placeholder 2">
            <a:extLst>
              <a:ext uri="{FF2B5EF4-FFF2-40B4-BE49-F238E27FC236}">
                <a16:creationId xmlns:a16="http://schemas.microsoft.com/office/drawing/2014/main" id="{B92DC427-B077-344B-B25B-236EED542740}"/>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The ability to do things cheaper and more efficient at scale</a:t>
            </a:r>
          </a:p>
          <a:p>
            <a:r>
              <a:rPr lang="en-US" sz="2400" dirty="0">
                <a:solidFill>
                  <a:srgbClr val="000000"/>
                </a:solidFill>
              </a:rPr>
              <a:t>Cloud providers have MASSIVE scale and are able to pass that economic benefit onto customers</a:t>
            </a:r>
          </a:p>
          <a:p>
            <a:r>
              <a:rPr lang="en-US" sz="2400" dirty="0">
                <a:solidFill>
                  <a:srgbClr val="000000"/>
                </a:solidFill>
              </a:rPr>
              <a:t>Storage is an example – cost per TB in cloud vs on-premises</a:t>
            </a:r>
          </a:p>
        </p:txBody>
      </p:sp>
      <p:pic>
        <p:nvPicPr>
          <p:cNvPr id="7" name="Content Placeholder 4" descr="A close up of a logo&#10;&#10;Description automatically generated">
            <a:extLst>
              <a:ext uri="{FF2B5EF4-FFF2-40B4-BE49-F238E27FC236}">
                <a16:creationId xmlns:a16="http://schemas.microsoft.com/office/drawing/2014/main" id="{196D3351-AD55-AA41-8CDD-3E11123FAE06}"/>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4058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7834F97-EFC2-2944-8B86-4CE2BA035FB5}"/>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Consumption based model</a:t>
            </a:r>
          </a:p>
        </p:txBody>
      </p:sp>
      <p:sp>
        <p:nvSpPr>
          <p:cNvPr id="3" name="Content Placeholder 2">
            <a:extLst>
              <a:ext uri="{FF2B5EF4-FFF2-40B4-BE49-F238E27FC236}">
                <a16:creationId xmlns:a16="http://schemas.microsoft.com/office/drawing/2014/main" id="{E5982FFE-70F7-204A-812E-5C9C22F9E0EB}"/>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Used by Cloud Service Providers</a:t>
            </a:r>
          </a:p>
          <a:p>
            <a:r>
              <a:rPr lang="en-US" sz="2400" dirty="0">
                <a:solidFill>
                  <a:srgbClr val="000000"/>
                </a:solidFill>
              </a:rPr>
              <a:t>Users pay only for resource usage</a:t>
            </a:r>
          </a:p>
          <a:p>
            <a:r>
              <a:rPr lang="en-US" sz="2400" dirty="0">
                <a:solidFill>
                  <a:srgbClr val="000000"/>
                </a:solidFill>
              </a:rPr>
              <a:t>No upfront costs</a:t>
            </a:r>
          </a:p>
          <a:p>
            <a:r>
              <a:rPr lang="en-US" sz="2400" dirty="0">
                <a:solidFill>
                  <a:srgbClr val="000000"/>
                </a:solidFill>
              </a:rPr>
              <a:t>No infrastructure purchase</a:t>
            </a:r>
          </a:p>
          <a:p>
            <a:r>
              <a:rPr lang="en-US" sz="2400" dirty="0">
                <a:solidFill>
                  <a:srgbClr val="000000"/>
                </a:solidFill>
              </a:rPr>
              <a:t>No need to scale for maximum periods, e.g. month ends, years ends</a:t>
            </a:r>
          </a:p>
        </p:txBody>
      </p:sp>
      <p:pic>
        <p:nvPicPr>
          <p:cNvPr id="7" name="Content Placeholder 4" descr="A close up of a logo&#10;&#10;Description automatically generated">
            <a:extLst>
              <a:ext uri="{FF2B5EF4-FFF2-40B4-BE49-F238E27FC236}">
                <a16:creationId xmlns:a16="http://schemas.microsoft.com/office/drawing/2014/main" id="{F43E54F0-7EA6-B141-A129-960C7E4D1D9B}"/>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52329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9BFE0E-C176-3443-8BAD-A4C77100140E}"/>
              </a:ext>
            </a:extLst>
          </p:cNvPr>
          <p:cNvSpPr>
            <a:spLocks noGrp="1"/>
          </p:cNvSpPr>
          <p:nvPr>
            <p:ph type="title"/>
          </p:nvPr>
        </p:nvSpPr>
        <p:spPr>
          <a:xfrm>
            <a:off x="640079" y="2023236"/>
            <a:ext cx="3659777" cy="2820908"/>
          </a:xfrm>
        </p:spPr>
        <p:txBody>
          <a:bodyPr>
            <a:normAutofit/>
          </a:bodyPr>
          <a:lstStyle/>
          <a:p>
            <a:r>
              <a:rPr lang="en-US" sz="4000">
                <a:solidFill>
                  <a:srgbClr val="FFFFFF"/>
                </a:solidFill>
              </a:rPr>
              <a:t>Cloud Deployment Models</a:t>
            </a:r>
          </a:p>
        </p:txBody>
      </p:sp>
      <p:graphicFrame>
        <p:nvGraphicFramePr>
          <p:cNvPr id="5" name="Content Placeholder 2">
            <a:extLst>
              <a:ext uri="{FF2B5EF4-FFF2-40B4-BE49-F238E27FC236}">
                <a16:creationId xmlns:a16="http://schemas.microsoft.com/office/drawing/2014/main" id="{86F62934-B01B-4CE7-ACDA-45E2F5E07786}"/>
              </a:ext>
            </a:extLst>
          </p:cNvPr>
          <p:cNvGraphicFramePr>
            <a:graphicFrameLocks noGrp="1"/>
          </p:cNvGraphicFramePr>
          <p:nvPr>
            <p:ph idx="1"/>
            <p:extLst>
              <p:ext uri="{D42A27DB-BD31-4B8C-83A1-F6EECF244321}">
                <p14:modId xmlns:p14="http://schemas.microsoft.com/office/powerpoint/2010/main" val="3688160074"/>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4" descr="A close up of a logo&#10;&#10;Description automatically generated">
            <a:extLst>
              <a:ext uri="{FF2B5EF4-FFF2-40B4-BE49-F238E27FC236}">
                <a16:creationId xmlns:a16="http://schemas.microsoft.com/office/drawing/2014/main" id="{A01CCEC9-4F32-AC4C-8C35-522AC6527276}"/>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64052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Agenda</a:t>
            </a:r>
          </a:p>
        </p:txBody>
      </p:sp>
      <p:graphicFrame>
        <p:nvGraphicFramePr>
          <p:cNvPr id="9" name="Content Placeholder 6">
            <a:extLst>
              <a:ext uri="{FF2B5EF4-FFF2-40B4-BE49-F238E27FC236}">
                <a16:creationId xmlns:a16="http://schemas.microsoft.com/office/drawing/2014/main" id="{67AAFAA6-0E49-4229-83F3-D79762123CB3}"/>
              </a:ext>
            </a:extLst>
          </p:cNvPr>
          <p:cNvGraphicFramePr>
            <a:graphicFrameLocks noGrp="1"/>
          </p:cNvGraphicFramePr>
          <p:nvPr>
            <p:ph idx="1"/>
            <p:extLst>
              <p:ext uri="{D42A27DB-BD31-4B8C-83A1-F6EECF244321}">
                <p14:modId xmlns:p14="http://schemas.microsoft.com/office/powerpoint/2010/main" val="2648058677"/>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Content Placeholder 4" descr="A close up of a logo&#10;&#10;Description automatically generated">
            <a:extLst>
              <a:ext uri="{FF2B5EF4-FFF2-40B4-BE49-F238E27FC236}">
                <a16:creationId xmlns:a16="http://schemas.microsoft.com/office/drawing/2014/main" id="{9DE88FA1-25D6-6E45-AF40-E073FD6D64F6}"/>
              </a:ext>
            </a:extLst>
          </p:cNvPr>
          <p:cNvPicPr>
            <a:picLocks noChangeAspect="1"/>
          </p:cNvPicPr>
          <p:nvPr/>
        </p:nvPicPr>
        <p:blipFill>
          <a:blip r:embed="rId9"/>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3737736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Rectangle 3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5">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D51F36-0A60-4142-BA8A-017364B933D6}"/>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Define: </a:t>
            </a:r>
            <a:br>
              <a:rPr lang="en-US" sz="4000" dirty="0">
                <a:solidFill>
                  <a:srgbClr val="FFFFFF"/>
                </a:solidFill>
              </a:rPr>
            </a:br>
            <a:r>
              <a:rPr lang="en-US" sz="4000" dirty="0">
                <a:solidFill>
                  <a:srgbClr val="FFFFFF"/>
                </a:solidFill>
              </a:rPr>
              <a:t>Cloud computing</a:t>
            </a:r>
          </a:p>
        </p:txBody>
      </p:sp>
      <p:sp>
        <p:nvSpPr>
          <p:cNvPr id="18" name="Oval 17">
            <a:extLst>
              <a:ext uri="{FF2B5EF4-FFF2-40B4-BE49-F238E27FC236}">
                <a16:creationId xmlns:a16="http://schemas.microsoft.com/office/drawing/2014/main" id="{C982AF95-63FA-1946-9AE2-5BA69AB340DD}"/>
              </a:ext>
            </a:extLst>
          </p:cNvPr>
          <p:cNvSpPr/>
          <p:nvPr/>
        </p:nvSpPr>
        <p:spPr>
          <a:xfrm>
            <a:off x="7722974" y="2978923"/>
            <a:ext cx="1606378" cy="1815499"/>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graphicFrame>
        <p:nvGraphicFramePr>
          <p:cNvPr id="12" name="Content Placeholder 2">
            <a:extLst>
              <a:ext uri="{FF2B5EF4-FFF2-40B4-BE49-F238E27FC236}">
                <a16:creationId xmlns:a16="http://schemas.microsoft.com/office/drawing/2014/main" id="{9A886124-54C3-4D65-8F2C-B0A8AFF92974}"/>
              </a:ext>
            </a:extLst>
          </p:cNvPr>
          <p:cNvGraphicFramePr>
            <a:graphicFrameLocks noGrp="1"/>
          </p:cNvGraphicFramePr>
          <p:nvPr>
            <p:ph idx="1"/>
            <p:extLst>
              <p:ext uri="{D42A27DB-BD31-4B8C-83A1-F6EECF244321}">
                <p14:modId xmlns:p14="http://schemas.microsoft.com/office/powerpoint/2010/main" val="412802101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Oval 19">
            <a:extLst>
              <a:ext uri="{FF2B5EF4-FFF2-40B4-BE49-F238E27FC236}">
                <a16:creationId xmlns:a16="http://schemas.microsoft.com/office/drawing/2014/main" id="{0E7EF643-5D2F-4D40-983D-DD4D641A442F}"/>
              </a:ext>
            </a:extLst>
          </p:cNvPr>
          <p:cNvSpPr/>
          <p:nvPr/>
        </p:nvSpPr>
        <p:spPr>
          <a:xfrm>
            <a:off x="7609491" y="2978924"/>
            <a:ext cx="1807778" cy="1815498"/>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1" name="Rectangle 20" descr="Bitcoin">
            <a:extLst>
              <a:ext uri="{FF2B5EF4-FFF2-40B4-BE49-F238E27FC236}">
                <a16:creationId xmlns:a16="http://schemas.microsoft.com/office/drawing/2014/main" id="{52F3BB47-389B-B245-B738-D9A7B55A74D2}"/>
              </a:ext>
            </a:extLst>
          </p:cNvPr>
          <p:cNvSpPr/>
          <p:nvPr/>
        </p:nvSpPr>
        <p:spPr>
          <a:xfrm>
            <a:off x="7989123" y="3366600"/>
            <a:ext cx="1048511" cy="105298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22" name="Content Placeholder 4" descr="A close up of a logo&#10;&#10;Description automatically generated">
            <a:extLst>
              <a:ext uri="{FF2B5EF4-FFF2-40B4-BE49-F238E27FC236}">
                <a16:creationId xmlns:a16="http://schemas.microsoft.com/office/drawing/2014/main" id="{3B5B50AC-9B4E-074C-BF3D-C3BF74B827F5}"/>
              </a:ext>
            </a:extLst>
          </p:cNvPr>
          <p:cNvPicPr>
            <a:picLocks noChangeAspect="1"/>
          </p:cNvPicPr>
          <p:nvPr/>
        </p:nvPicPr>
        <p:blipFill>
          <a:blip r:embed="rId10"/>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6097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78C8F3-BDE9-CB42-968B-501C0F1D0BF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Define: High Availability</a:t>
            </a:r>
          </a:p>
        </p:txBody>
      </p:sp>
      <p:sp>
        <p:nvSpPr>
          <p:cNvPr id="3" name="Content Placeholder 2">
            <a:extLst>
              <a:ext uri="{FF2B5EF4-FFF2-40B4-BE49-F238E27FC236}">
                <a16:creationId xmlns:a16="http://schemas.microsoft.com/office/drawing/2014/main" id="{B28EDF7C-7D25-914E-8343-C07D048A3480}"/>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Redundancy of components within a system, which allows the system as a whole to suffer the failure of one ore more component pieces, WINTHIN a geography</a:t>
            </a:r>
          </a:p>
          <a:p>
            <a:r>
              <a:rPr lang="en-US" sz="2000" dirty="0">
                <a:solidFill>
                  <a:srgbClr val="000000"/>
                </a:solidFill>
              </a:rPr>
              <a:t>HA is an IT system level event</a:t>
            </a:r>
          </a:p>
          <a:p>
            <a:r>
              <a:rPr lang="en-US" sz="2000" dirty="0">
                <a:solidFill>
                  <a:srgbClr val="000000"/>
                </a:solidFill>
              </a:rPr>
              <a:t>Tends to be transparent</a:t>
            </a:r>
          </a:p>
        </p:txBody>
      </p:sp>
      <p:pic>
        <p:nvPicPr>
          <p:cNvPr id="9" name="Content Placeholder 4" descr="A close up of a logo&#10;&#10;Description automatically generated">
            <a:extLst>
              <a:ext uri="{FF2B5EF4-FFF2-40B4-BE49-F238E27FC236}">
                <a16:creationId xmlns:a16="http://schemas.microsoft.com/office/drawing/2014/main" id="{9C3B3CE8-A733-AC48-BF02-7857396058BC}"/>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252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78C8F3-BDE9-CB42-968B-501C0F1D0BF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Define: Disaster Recovery</a:t>
            </a:r>
          </a:p>
        </p:txBody>
      </p:sp>
      <p:sp>
        <p:nvSpPr>
          <p:cNvPr id="3" name="Content Placeholder 2">
            <a:extLst>
              <a:ext uri="{FF2B5EF4-FFF2-40B4-BE49-F238E27FC236}">
                <a16:creationId xmlns:a16="http://schemas.microsoft.com/office/drawing/2014/main" id="{B28EDF7C-7D25-914E-8343-C07D048A3480}"/>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Redundancy of components within a system, which allows the system as a whole to suffer the failure of one ore more component pieces, between  geographies.</a:t>
            </a:r>
          </a:p>
          <a:p>
            <a:r>
              <a:rPr lang="en-US" sz="2000" dirty="0">
                <a:solidFill>
                  <a:srgbClr val="000000"/>
                </a:solidFill>
              </a:rPr>
              <a:t>DR – is a business level Event</a:t>
            </a:r>
          </a:p>
        </p:txBody>
      </p:sp>
      <p:pic>
        <p:nvPicPr>
          <p:cNvPr id="6" name="Content Placeholder 4" descr="A close up of a logo&#10;&#10;Description automatically generated">
            <a:extLst>
              <a:ext uri="{FF2B5EF4-FFF2-40B4-BE49-F238E27FC236}">
                <a16:creationId xmlns:a16="http://schemas.microsoft.com/office/drawing/2014/main" id="{644F2F3F-ABDB-D645-8E4E-B8455EDFCAE2}"/>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311360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78C8F3-BDE9-CB42-968B-501C0F1D0BF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Define: Scalability</a:t>
            </a:r>
          </a:p>
        </p:txBody>
      </p:sp>
      <p:sp>
        <p:nvSpPr>
          <p:cNvPr id="3" name="Content Placeholder 2">
            <a:extLst>
              <a:ext uri="{FF2B5EF4-FFF2-40B4-BE49-F238E27FC236}">
                <a16:creationId xmlns:a16="http://schemas.microsoft.com/office/drawing/2014/main" id="{B28EDF7C-7D25-914E-8343-C07D048A3480}"/>
              </a:ext>
            </a:extLst>
          </p:cNvPr>
          <p:cNvSpPr>
            <a:spLocks noGrp="1"/>
          </p:cNvSpPr>
          <p:nvPr>
            <p:ph idx="1"/>
          </p:nvPr>
        </p:nvSpPr>
        <p:spPr>
          <a:xfrm>
            <a:off x="1179226" y="3092970"/>
            <a:ext cx="9833548" cy="2693976"/>
          </a:xfrm>
        </p:spPr>
        <p:txBody>
          <a:bodyPr>
            <a:normAutofit/>
          </a:bodyPr>
          <a:lstStyle/>
          <a:p>
            <a:pPr marL="0" indent="0">
              <a:buNone/>
            </a:pPr>
            <a:r>
              <a:rPr lang="en-ZA" i="1" dirty="0"/>
              <a:t>The ability to increase or decrease resources for any given workload. You can add additional resources to service a workload (known as scaling out), or add additional capabilities to manage an increase in demand to the existing resource (known as scaling up). Scalability doesn't have to be done automatically </a:t>
            </a:r>
            <a:endParaRPr lang="en-ZA" dirty="0"/>
          </a:p>
          <a:p>
            <a:endParaRPr lang="en-US" sz="2000" dirty="0">
              <a:solidFill>
                <a:srgbClr val="000000"/>
              </a:solidFill>
            </a:endParaRPr>
          </a:p>
        </p:txBody>
      </p:sp>
      <p:pic>
        <p:nvPicPr>
          <p:cNvPr id="6" name="Content Placeholder 4" descr="A close up of a logo&#10;&#10;Description automatically generated">
            <a:extLst>
              <a:ext uri="{FF2B5EF4-FFF2-40B4-BE49-F238E27FC236}">
                <a16:creationId xmlns:a16="http://schemas.microsoft.com/office/drawing/2014/main" id="{0F8A5682-455E-1446-A8A4-1299A5A63F5D}"/>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631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78C8F3-BDE9-CB42-968B-501C0F1D0BF8}"/>
              </a:ext>
            </a:extLst>
          </p:cNvPr>
          <p:cNvSpPr>
            <a:spLocks noGrp="1"/>
          </p:cNvSpPr>
          <p:nvPr>
            <p:ph type="title"/>
          </p:nvPr>
        </p:nvSpPr>
        <p:spPr>
          <a:xfrm>
            <a:off x="6094105" y="802955"/>
            <a:ext cx="4977976" cy="1454051"/>
          </a:xfrm>
        </p:spPr>
        <p:txBody>
          <a:bodyPr>
            <a:normAutofit/>
          </a:bodyPr>
          <a:lstStyle/>
          <a:p>
            <a:r>
              <a:rPr lang="en-US">
                <a:solidFill>
                  <a:srgbClr val="000000"/>
                </a:solidFill>
              </a:rPr>
              <a:t>Define: Elasticity</a:t>
            </a:r>
          </a:p>
        </p:txBody>
      </p:sp>
      <p:sp>
        <p:nvSpPr>
          <p:cNvPr id="2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Maximize">
            <a:extLst>
              <a:ext uri="{FF2B5EF4-FFF2-40B4-BE49-F238E27FC236}">
                <a16:creationId xmlns:a16="http://schemas.microsoft.com/office/drawing/2014/main" id="{1AE5E126-91D3-40AF-BB2A-DE034A0AD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B28EDF7C-7D25-914E-8343-C07D048A3480}"/>
              </a:ext>
            </a:extLst>
          </p:cNvPr>
          <p:cNvSpPr>
            <a:spLocks noGrp="1"/>
          </p:cNvSpPr>
          <p:nvPr>
            <p:ph idx="1"/>
          </p:nvPr>
        </p:nvSpPr>
        <p:spPr>
          <a:xfrm>
            <a:off x="6090574" y="2421682"/>
            <a:ext cx="4977578" cy="3639289"/>
          </a:xfrm>
        </p:spPr>
        <p:txBody>
          <a:bodyPr anchor="ctr">
            <a:normAutofit/>
          </a:bodyPr>
          <a:lstStyle/>
          <a:p>
            <a:pPr marL="0" indent="0">
              <a:buNone/>
            </a:pPr>
            <a:r>
              <a:rPr lang="en-ZA" sz="2000" i="1">
                <a:solidFill>
                  <a:srgbClr val="000000"/>
                </a:solidFill>
              </a:rPr>
              <a:t>The ability to automatically or dynamically increase or decrease resources as needed. Elastic resources match the current needs, and resources are added or removed automatically to meet future needs when it’s needed, and from the most advantageous geographic location. A distinction between scalability and elasticity is that elasticity is done automatically </a:t>
            </a:r>
            <a:endParaRPr lang="en-ZA" sz="2000">
              <a:solidFill>
                <a:srgbClr val="000000"/>
              </a:solidFill>
            </a:endParaRPr>
          </a:p>
          <a:p>
            <a:endParaRPr lang="en-US" sz="2000" dirty="0">
              <a:solidFill>
                <a:srgbClr val="000000"/>
              </a:solidFill>
            </a:endParaRPr>
          </a:p>
        </p:txBody>
      </p:sp>
      <p:pic>
        <p:nvPicPr>
          <p:cNvPr id="11" name="Content Placeholder 4" descr="A close up of a logo&#10;&#10;Description automatically generated">
            <a:extLst>
              <a:ext uri="{FF2B5EF4-FFF2-40B4-BE49-F238E27FC236}">
                <a16:creationId xmlns:a16="http://schemas.microsoft.com/office/drawing/2014/main" id="{00669C59-F647-B34D-8C9A-F4D4120EEDC7}"/>
              </a:ext>
            </a:extLst>
          </p:cNvPr>
          <p:cNvPicPr>
            <a:picLocks noChangeAspect="1"/>
          </p:cNvPicPr>
          <p:nvPr/>
        </p:nvPicPr>
        <p:blipFill>
          <a:blip r:embed="rId5"/>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384129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78C8F3-BDE9-CB42-968B-501C0F1D0BF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Define: Agility</a:t>
            </a:r>
          </a:p>
        </p:txBody>
      </p:sp>
      <p:sp>
        <p:nvSpPr>
          <p:cNvPr id="3" name="Content Placeholder 2">
            <a:extLst>
              <a:ext uri="{FF2B5EF4-FFF2-40B4-BE49-F238E27FC236}">
                <a16:creationId xmlns:a16="http://schemas.microsoft.com/office/drawing/2014/main" id="{B28EDF7C-7D25-914E-8343-C07D048A3480}"/>
              </a:ext>
            </a:extLst>
          </p:cNvPr>
          <p:cNvSpPr>
            <a:spLocks noGrp="1"/>
          </p:cNvSpPr>
          <p:nvPr>
            <p:ph idx="1"/>
          </p:nvPr>
        </p:nvSpPr>
        <p:spPr>
          <a:xfrm>
            <a:off x="1179226" y="3092970"/>
            <a:ext cx="9833548" cy="2693976"/>
          </a:xfrm>
        </p:spPr>
        <p:txBody>
          <a:bodyPr>
            <a:normAutofit/>
          </a:bodyPr>
          <a:lstStyle/>
          <a:p>
            <a:pPr marL="0" indent="0">
              <a:buNone/>
            </a:pPr>
            <a:r>
              <a:rPr lang="en-ZA" i="1" dirty="0"/>
              <a:t>The ability to react quickly. Cloud services can allocate and deallocate resources quickly. They are provided on-demand via self-service, so vast amounts of computing resources can be provisioned in minutes. There is no manual intervention in provisioning or deprovisioning services. </a:t>
            </a:r>
            <a:endParaRPr lang="en-ZA" dirty="0"/>
          </a:p>
          <a:p>
            <a:pPr marL="0" indent="0">
              <a:buNone/>
            </a:pPr>
            <a:endParaRPr lang="en-US" sz="2000" dirty="0">
              <a:solidFill>
                <a:srgbClr val="000000"/>
              </a:solidFill>
            </a:endParaRPr>
          </a:p>
        </p:txBody>
      </p:sp>
      <p:pic>
        <p:nvPicPr>
          <p:cNvPr id="6" name="Content Placeholder 4" descr="A close up of a logo&#10;&#10;Description automatically generated">
            <a:extLst>
              <a:ext uri="{FF2B5EF4-FFF2-40B4-BE49-F238E27FC236}">
                <a16:creationId xmlns:a16="http://schemas.microsoft.com/office/drawing/2014/main" id="{51772D2A-170A-184B-846D-B9A65CE5865B}"/>
              </a:ext>
            </a:extLst>
          </p:cNvPr>
          <p:cNvPicPr>
            <a:picLocks noChangeAspect="1"/>
          </p:cNvPicPr>
          <p:nvPr/>
        </p:nvPicPr>
        <p:blipFill>
          <a:blip r:embed="rId3"/>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301264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AC5E4B-94B4-B74D-9057-AED84C9541B3}"/>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Capex Vs Opex</a:t>
            </a:r>
          </a:p>
        </p:txBody>
      </p:sp>
      <p:graphicFrame>
        <p:nvGraphicFramePr>
          <p:cNvPr id="16" name="Content Placeholder 2">
            <a:extLst>
              <a:ext uri="{FF2B5EF4-FFF2-40B4-BE49-F238E27FC236}">
                <a16:creationId xmlns:a16="http://schemas.microsoft.com/office/drawing/2014/main" id="{92817CFD-9DE1-45B2-98DF-2CDB9293F752}"/>
              </a:ext>
            </a:extLst>
          </p:cNvPr>
          <p:cNvGraphicFramePr>
            <a:graphicFrameLocks noGrp="1"/>
          </p:cNvGraphicFramePr>
          <p:nvPr>
            <p:ph idx="1"/>
            <p:extLst>
              <p:ext uri="{D42A27DB-BD31-4B8C-83A1-F6EECF244321}">
                <p14:modId xmlns:p14="http://schemas.microsoft.com/office/powerpoint/2010/main" val="1541805404"/>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4" descr="A close up of a logo&#10;&#10;Description automatically generated">
            <a:extLst>
              <a:ext uri="{FF2B5EF4-FFF2-40B4-BE49-F238E27FC236}">
                <a16:creationId xmlns:a16="http://schemas.microsoft.com/office/drawing/2014/main" id="{BB6774B2-708F-9745-8ECD-F244C86A55CD}"/>
              </a:ext>
            </a:extLst>
          </p:cNvPr>
          <p:cNvPicPr>
            <a:picLocks noChangeAspect="1"/>
          </p:cNvPicPr>
          <p:nvPr/>
        </p:nvPicPr>
        <p:blipFill>
          <a:blip r:embed="rId8"/>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120138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634</Words>
  <Application>Microsoft Macintosh PowerPoint</Application>
  <PresentationFormat>Widescreen</PresentationFormat>
  <Paragraphs>69</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The Benefits and considerations of using cloud services</vt:lpstr>
      <vt:lpstr>Agenda</vt:lpstr>
      <vt:lpstr>Define:  Cloud computing</vt:lpstr>
      <vt:lpstr>Define: High Availability</vt:lpstr>
      <vt:lpstr>Define: Disaster Recovery</vt:lpstr>
      <vt:lpstr>Define: Scalability</vt:lpstr>
      <vt:lpstr>Define: Elasticity</vt:lpstr>
      <vt:lpstr>Define: Agility</vt:lpstr>
      <vt:lpstr>Capex Vs Opex</vt:lpstr>
      <vt:lpstr>CapEx computing costs</vt:lpstr>
      <vt:lpstr>OpEx Cloud Computing Costs</vt:lpstr>
      <vt:lpstr>CapEx Benefits</vt:lpstr>
      <vt:lpstr>Benefits of OpEx</vt:lpstr>
      <vt:lpstr>Benefits of Opex</vt:lpstr>
      <vt:lpstr>Economies of Scale</vt:lpstr>
      <vt:lpstr>Consumption based model</vt:lpstr>
      <vt:lpstr>Cloud Deployment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Benefits and considerations of using cloud services</dc:title>
  <dc:creator>Nicolas Blank</dc:creator>
  <cp:lastModifiedBy>Nicolas Blank</cp:lastModifiedBy>
  <cp:revision>4</cp:revision>
  <dcterms:created xsi:type="dcterms:W3CDTF">2019-09-12T14:34:59Z</dcterms:created>
  <dcterms:modified xsi:type="dcterms:W3CDTF">2019-09-12T15:04:47Z</dcterms:modified>
</cp:coreProperties>
</file>